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0" r:id="rId1"/>
  </p:sldMasterIdLst>
  <p:notesMasterIdLst>
    <p:notesMasterId r:id="rId21"/>
  </p:notesMasterIdLst>
  <p:sldIdLst>
    <p:sldId id="256" r:id="rId2"/>
    <p:sldId id="273" r:id="rId3"/>
    <p:sldId id="257" r:id="rId4"/>
    <p:sldId id="258" r:id="rId5"/>
    <p:sldId id="268" r:id="rId6"/>
    <p:sldId id="269" r:id="rId7"/>
    <p:sldId id="261" r:id="rId8"/>
    <p:sldId id="270" r:id="rId9"/>
    <p:sldId id="276" r:id="rId10"/>
    <p:sldId id="259" r:id="rId11"/>
    <p:sldId id="260" r:id="rId12"/>
    <p:sldId id="262" r:id="rId13"/>
    <p:sldId id="265" r:id="rId14"/>
    <p:sldId id="264" r:id="rId15"/>
    <p:sldId id="274" r:id="rId16"/>
    <p:sldId id="275" r:id="rId17"/>
    <p:sldId id="272" r:id="rId18"/>
    <p:sldId id="277" r:id="rId19"/>
    <p:sldId id="271" r:id="rId20"/>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94660"/>
  </p:normalViewPr>
  <p:slideViewPr>
    <p:cSldViewPr snapToGrid="0">
      <p:cViewPr varScale="1">
        <p:scale>
          <a:sx n="108" d="100"/>
          <a:sy n="108" d="100"/>
        </p:scale>
        <p:origin x="72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40DE27-CE15-49A9-98B6-CA392C6FA2A4}" type="doc">
      <dgm:prSet loTypeId="urn:microsoft.com/office/officeart/2005/8/layout/default" loCatId="list" qsTypeId="urn:microsoft.com/office/officeart/2005/8/quickstyle/simple4" qsCatId="simple" csTypeId="urn:microsoft.com/office/officeart/2005/8/colors/colorful2" csCatId="colorful" phldr="1"/>
      <dgm:spPr/>
      <dgm:t>
        <a:bodyPr/>
        <a:lstStyle/>
        <a:p>
          <a:endParaRPr lang="en-US"/>
        </a:p>
      </dgm:t>
    </dgm:pt>
    <dgm:pt modelId="{EBFA48B4-D46F-4654-A935-A7F80498B7EE}">
      <dgm:prSet/>
      <dgm:spPr/>
      <dgm:t>
        <a:bodyPr/>
        <a:lstStyle/>
        <a:p>
          <a:r>
            <a:rPr lang="en-US" dirty="0"/>
            <a:t>Connect your readers to authors, as well as other genres</a:t>
          </a:r>
        </a:p>
      </dgm:t>
    </dgm:pt>
    <dgm:pt modelId="{184FFE9E-7201-47E1-A7B0-2DBA5752A255}" type="parTrans" cxnId="{4FF03759-CEAD-4CDB-B26B-DA5874738152}">
      <dgm:prSet/>
      <dgm:spPr/>
      <dgm:t>
        <a:bodyPr/>
        <a:lstStyle/>
        <a:p>
          <a:endParaRPr lang="en-US"/>
        </a:p>
      </dgm:t>
    </dgm:pt>
    <dgm:pt modelId="{C71EBD3D-BC2B-4152-B846-8F6DFB3E395E}" type="sibTrans" cxnId="{4FF03759-CEAD-4CDB-B26B-DA5874738152}">
      <dgm:prSet/>
      <dgm:spPr/>
      <dgm:t>
        <a:bodyPr/>
        <a:lstStyle/>
        <a:p>
          <a:endParaRPr lang="en-US"/>
        </a:p>
      </dgm:t>
    </dgm:pt>
    <dgm:pt modelId="{EB8F7F06-D21A-4967-A28D-100C7CDBB072}">
      <dgm:prSet/>
      <dgm:spPr/>
      <dgm:t>
        <a:bodyPr/>
        <a:lstStyle/>
        <a:p>
          <a:r>
            <a:rPr lang="en-US" dirty="0"/>
            <a:t>Promote your library’s collection</a:t>
          </a:r>
        </a:p>
      </dgm:t>
    </dgm:pt>
    <dgm:pt modelId="{230CCF87-4A9A-49E9-8C8E-5E024DD35DAC}" type="parTrans" cxnId="{52C5876A-BA38-4EF6-89CF-CB7DCCAAC256}">
      <dgm:prSet/>
      <dgm:spPr/>
      <dgm:t>
        <a:bodyPr/>
        <a:lstStyle/>
        <a:p>
          <a:endParaRPr lang="en-US"/>
        </a:p>
      </dgm:t>
    </dgm:pt>
    <dgm:pt modelId="{F898ACA8-93FD-41AC-B426-A4CE5FED830D}" type="sibTrans" cxnId="{52C5876A-BA38-4EF6-89CF-CB7DCCAAC256}">
      <dgm:prSet/>
      <dgm:spPr/>
      <dgm:t>
        <a:bodyPr/>
        <a:lstStyle/>
        <a:p>
          <a:endParaRPr lang="en-US"/>
        </a:p>
      </dgm:t>
    </dgm:pt>
    <dgm:pt modelId="{F83D2EB4-1459-4B82-A2B2-528A7FDAAC9D}">
      <dgm:prSet/>
      <dgm:spPr/>
      <dgm:t>
        <a:bodyPr/>
        <a:lstStyle/>
        <a:p>
          <a:r>
            <a:rPr lang="en-US" dirty="0"/>
            <a:t>You will learn your library’s collection better</a:t>
          </a:r>
        </a:p>
      </dgm:t>
    </dgm:pt>
    <dgm:pt modelId="{02D5342F-90F3-4A01-8716-6346AE35F3E5}" type="parTrans" cxnId="{86DC2885-50CC-45F5-B4ED-A82A53E18CC7}">
      <dgm:prSet/>
      <dgm:spPr/>
      <dgm:t>
        <a:bodyPr/>
        <a:lstStyle/>
        <a:p>
          <a:endParaRPr lang="en-US"/>
        </a:p>
      </dgm:t>
    </dgm:pt>
    <dgm:pt modelId="{2921627F-EA8E-4043-A4E5-DFCF1EAF772B}" type="sibTrans" cxnId="{86DC2885-50CC-45F5-B4ED-A82A53E18CC7}">
      <dgm:prSet/>
      <dgm:spPr/>
      <dgm:t>
        <a:bodyPr/>
        <a:lstStyle/>
        <a:p>
          <a:endParaRPr lang="en-US"/>
        </a:p>
      </dgm:t>
    </dgm:pt>
    <dgm:pt modelId="{2281B66D-2F12-4231-8EA5-B3460DE7A9CC}">
      <dgm:prSet/>
      <dgm:spPr/>
      <dgm:t>
        <a:bodyPr/>
        <a:lstStyle/>
        <a:p>
          <a:r>
            <a:rPr lang="en-US" dirty="0"/>
            <a:t>Create lifelong patrons</a:t>
          </a:r>
        </a:p>
      </dgm:t>
    </dgm:pt>
    <dgm:pt modelId="{39E39D8A-4420-4A7E-A95B-4CD14780D9F8}" type="parTrans" cxnId="{A642143B-8487-4B63-9AB3-926C18A847E7}">
      <dgm:prSet/>
      <dgm:spPr/>
      <dgm:t>
        <a:bodyPr/>
        <a:lstStyle/>
        <a:p>
          <a:endParaRPr lang="en-US"/>
        </a:p>
      </dgm:t>
    </dgm:pt>
    <dgm:pt modelId="{A0E0778E-C9E1-440F-B83E-C68F24CAF349}" type="sibTrans" cxnId="{A642143B-8487-4B63-9AB3-926C18A847E7}">
      <dgm:prSet/>
      <dgm:spPr/>
      <dgm:t>
        <a:bodyPr/>
        <a:lstStyle/>
        <a:p>
          <a:endParaRPr lang="en-US"/>
        </a:p>
      </dgm:t>
    </dgm:pt>
    <dgm:pt modelId="{F4BEC24A-1B91-4569-83B7-3155F6676B1B}">
      <dgm:prSet/>
      <dgm:spPr/>
      <dgm:t>
        <a:bodyPr/>
        <a:lstStyle/>
        <a:p>
          <a:r>
            <a:rPr lang="en-US" dirty="0"/>
            <a:t>It’s rewarding– to both you &amp; the patron</a:t>
          </a:r>
        </a:p>
      </dgm:t>
    </dgm:pt>
    <dgm:pt modelId="{5EAAE825-FB19-454B-B97B-E4C2076A528D}" type="parTrans" cxnId="{E38596A5-BAE8-43F0-B277-2A4F204310B1}">
      <dgm:prSet/>
      <dgm:spPr/>
      <dgm:t>
        <a:bodyPr/>
        <a:lstStyle/>
        <a:p>
          <a:endParaRPr lang="en-US"/>
        </a:p>
      </dgm:t>
    </dgm:pt>
    <dgm:pt modelId="{DBCC538A-1908-451D-9566-BD00F1BB8201}" type="sibTrans" cxnId="{E38596A5-BAE8-43F0-B277-2A4F204310B1}">
      <dgm:prSet/>
      <dgm:spPr/>
      <dgm:t>
        <a:bodyPr/>
        <a:lstStyle/>
        <a:p>
          <a:endParaRPr lang="en-US"/>
        </a:p>
      </dgm:t>
    </dgm:pt>
    <dgm:pt modelId="{512EEAD4-1138-45D3-B79F-06A1525CF868}" type="pres">
      <dgm:prSet presAssocID="{FD40DE27-CE15-49A9-98B6-CA392C6FA2A4}" presName="diagram" presStyleCnt="0">
        <dgm:presLayoutVars>
          <dgm:dir/>
          <dgm:resizeHandles val="exact"/>
        </dgm:presLayoutVars>
      </dgm:prSet>
      <dgm:spPr/>
    </dgm:pt>
    <dgm:pt modelId="{335ECC35-5923-45BB-B7E1-DD4D63CC8858}" type="pres">
      <dgm:prSet presAssocID="{EBFA48B4-D46F-4654-A935-A7F80498B7EE}" presName="node" presStyleLbl="node1" presStyleIdx="0" presStyleCnt="5">
        <dgm:presLayoutVars>
          <dgm:bulletEnabled val="1"/>
        </dgm:presLayoutVars>
      </dgm:prSet>
      <dgm:spPr/>
    </dgm:pt>
    <dgm:pt modelId="{D5CD086D-2429-433A-9F6E-964C4A879BE6}" type="pres">
      <dgm:prSet presAssocID="{C71EBD3D-BC2B-4152-B846-8F6DFB3E395E}" presName="sibTrans" presStyleCnt="0"/>
      <dgm:spPr/>
    </dgm:pt>
    <dgm:pt modelId="{D92BD29E-19C2-4F20-A7CA-9EA334105B5A}" type="pres">
      <dgm:prSet presAssocID="{EB8F7F06-D21A-4967-A28D-100C7CDBB072}" presName="node" presStyleLbl="node1" presStyleIdx="1" presStyleCnt="5" custScaleY="99250">
        <dgm:presLayoutVars>
          <dgm:bulletEnabled val="1"/>
        </dgm:presLayoutVars>
      </dgm:prSet>
      <dgm:spPr/>
    </dgm:pt>
    <dgm:pt modelId="{A2237B2E-AFEE-4DFD-81EB-D167162C5D66}" type="pres">
      <dgm:prSet presAssocID="{F898ACA8-93FD-41AC-B426-A4CE5FED830D}" presName="sibTrans" presStyleCnt="0"/>
      <dgm:spPr/>
    </dgm:pt>
    <dgm:pt modelId="{B54A235F-15EB-4B27-A9C9-51D9FA50FD20}" type="pres">
      <dgm:prSet presAssocID="{F83D2EB4-1459-4B82-A2B2-528A7FDAAC9D}" presName="node" presStyleLbl="node1" presStyleIdx="2" presStyleCnt="5">
        <dgm:presLayoutVars>
          <dgm:bulletEnabled val="1"/>
        </dgm:presLayoutVars>
      </dgm:prSet>
      <dgm:spPr/>
    </dgm:pt>
    <dgm:pt modelId="{E1A6C401-745E-4F0C-844F-1D8F2EE59FEE}" type="pres">
      <dgm:prSet presAssocID="{2921627F-EA8E-4043-A4E5-DFCF1EAF772B}" presName="sibTrans" presStyleCnt="0"/>
      <dgm:spPr/>
    </dgm:pt>
    <dgm:pt modelId="{36DF5F6C-F5F2-4A4F-9DCF-ABBC62EB0E66}" type="pres">
      <dgm:prSet presAssocID="{2281B66D-2F12-4231-8EA5-B3460DE7A9CC}" presName="node" presStyleLbl="node1" presStyleIdx="3" presStyleCnt="5">
        <dgm:presLayoutVars>
          <dgm:bulletEnabled val="1"/>
        </dgm:presLayoutVars>
      </dgm:prSet>
      <dgm:spPr/>
    </dgm:pt>
    <dgm:pt modelId="{6CDC510C-05A7-4B58-9747-AA24D57CE729}" type="pres">
      <dgm:prSet presAssocID="{A0E0778E-C9E1-440F-B83E-C68F24CAF349}" presName="sibTrans" presStyleCnt="0"/>
      <dgm:spPr/>
    </dgm:pt>
    <dgm:pt modelId="{B3A8759A-A0D2-4FE8-9226-A8EB0256EEDC}" type="pres">
      <dgm:prSet presAssocID="{F4BEC24A-1B91-4569-83B7-3155F6676B1B}" presName="node" presStyleLbl="node1" presStyleIdx="4" presStyleCnt="5">
        <dgm:presLayoutVars>
          <dgm:bulletEnabled val="1"/>
        </dgm:presLayoutVars>
      </dgm:prSet>
      <dgm:spPr/>
    </dgm:pt>
  </dgm:ptLst>
  <dgm:cxnLst>
    <dgm:cxn modelId="{A642143B-8487-4B63-9AB3-926C18A847E7}" srcId="{FD40DE27-CE15-49A9-98B6-CA392C6FA2A4}" destId="{2281B66D-2F12-4231-8EA5-B3460DE7A9CC}" srcOrd="3" destOrd="0" parTransId="{39E39D8A-4420-4A7E-A95B-4CD14780D9F8}" sibTransId="{A0E0778E-C9E1-440F-B83E-C68F24CAF349}"/>
    <dgm:cxn modelId="{52C5876A-BA38-4EF6-89CF-CB7DCCAAC256}" srcId="{FD40DE27-CE15-49A9-98B6-CA392C6FA2A4}" destId="{EB8F7F06-D21A-4967-A28D-100C7CDBB072}" srcOrd="1" destOrd="0" parTransId="{230CCF87-4A9A-49E9-8C8E-5E024DD35DAC}" sibTransId="{F898ACA8-93FD-41AC-B426-A4CE5FED830D}"/>
    <dgm:cxn modelId="{4FF03759-CEAD-4CDB-B26B-DA5874738152}" srcId="{FD40DE27-CE15-49A9-98B6-CA392C6FA2A4}" destId="{EBFA48B4-D46F-4654-A935-A7F80498B7EE}" srcOrd="0" destOrd="0" parTransId="{184FFE9E-7201-47E1-A7B0-2DBA5752A255}" sibTransId="{C71EBD3D-BC2B-4152-B846-8F6DFB3E395E}"/>
    <dgm:cxn modelId="{86DC2885-50CC-45F5-B4ED-A82A53E18CC7}" srcId="{FD40DE27-CE15-49A9-98B6-CA392C6FA2A4}" destId="{F83D2EB4-1459-4B82-A2B2-528A7FDAAC9D}" srcOrd="2" destOrd="0" parTransId="{02D5342F-90F3-4A01-8716-6346AE35F3E5}" sibTransId="{2921627F-EA8E-4043-A4E5-DFCF1EAF772B}"/>
    <dgm:cxn modelId="{EF54B28B-DD47-4E49-A756-444EAAAD7205}" type="presOf" srcId="{FD40DE27-CE15-49A9-98B6-CA392C6FA2A4}" destId="{512EEAD4-1138-45D3-B79F-06A1525CF868}" srcOrd="0" destOrd="0" presId="urn:microsoft.com/office/officeart/2005/8/layout/default"/>
    <dgm:cxn modelId="{E38596A5-BAE8-43F0-B277-2A4F204310B1}" srcId="{FD40DE27-CE15-49A9-98B6-CA392C6FA2A4}" destId="{F4BEC24A-1B91-4569-83B7-3155F6676B1B}" srcOrd="4" destOrd="0" parTransId="{5EAAE825-FB19-454B-B97B-E4C2076A528D}" sibTransId="{DBCC538A-1908-451D-9566-BD00F1BB8201}"/>
    <dgm:cxn modelId="{99870CBF-9439-4DD8-99EF-C288F9C6042E}" type="presOf" srcId="{EBFA48B4-D46F-4654-A935-A7F80498B7EE}" destId="{335ECC35-5923-45BB-B7E1-DD4D63CC8858}" srcOrd="0" destOrd="0" presId="urn:microsoft.com/office/officeart/2005/8/layout/default"/>
    <dgm:cxn modelId="{2EBD42C3-8B8D-49A2-8C79-2F10ACEDA589}" type="presOf" srcId="{EB8F7F06-D21A-4967-A28D-100C7CDBB072}" destId="{D92BD29E-19C2-4F20-A7CA-9EA334105B5A}" srcOrd="0" destOrd="0" presId="urn:microsoft.com/office/officeart/2005/8/layout/default"/>
    <dgm:cxn modelId="{070757D9-DD8C-4D25-9F9B-F0D46C155D8F}" type="presOf" srcId="{F4BEC24A-1B91-4569-83B7-3155F6676B1B}" destId="{B3A8759A-A0D2-4FE8-9226-A8EB0256EEDC}" srcOrd="0" destOrd="0" presId="urn:microsoft.com/office/officeart/2005/8/layout/default"/>
    <dgm:cxn modelId="{CD8882EA-6229-4436-AC04-E0EB667233FD}" type="presOf" srcId="{F83D2EB4-1459-4B82-A2B2-528A7FDAAC9D}" destId="{B54A235F-15EB-4B27-A9C9-51D9FA50FD20}" srcOrd="0" destOrd="0" presId="urn:microsoft.com/office/officeart/2005/8/layout/default"/>
    <dgm:cxn modelId="{BD4685F1-1DDC-4FC3-B7F5-43FD1EC923CF}" type="presOf" srcId="{2281B66D-2F12-4231-8EA5-B3460DE7A9CC}" destId="{36DF5F6C-F5F2-4A4F-9DCF-ABBC62EB0E66}" srcOrd="0" destOrd="0" presId="urn:microsoft.com/office/officeart/2005/8/layout/default"/>
    <dgm:cxn modelId="{2E21EFC3-C374-46AD-98EF-B8C76B01FF4C}" type="presParOf" srcId="{512EEAD4-1138-45D3-B79F-06A1525CF868}" destId="{335ECC35-5923-45BB-B7E1-DD4D63CC8858}" srcOrd="0" destOrd="0" presId="urn:microsoft.com/office/officeart/2005/8/layout/default"/>
    <dgm:cxn modelId="{A5115A67-5DB2-4B88-8F4E-5B0F4DCC71D7}" type="presParOf" srcId="{512EEAD4-1138-45D3-B79F-06A1525CF868}" destId="{D5CD086D-2429-433A-9F6E-964C4A879BE6}" srcOrd="1" destOrd="0" presId="urn:microsoft.com/office/officeart/2005/8/layout/default"/>
    <dgm:cxn modelId="{5525D0EF-AE49-45BD-8C9C-5814B16C1DF1}" type="presParOf" srcId="{512EEAD4-1138-45D3-B79F-06A1525CF868}" destId="{D92BD29E-19C2-4F20-A7CA-9EA334105B5A}" srcOrd="2" destOrd="0" presId="urn:microsoft.com/office/officeart/2005/8/layout/default"/>
    <dgm:cxn modelId="{8781A27E-77E3-4B7B-B721-29C82E37B77B}" type="presParOf" srcId="{512EEAD4-1138-45D3-B79F-06A1525CF868}" destId="{A2237B2E-AFEE-4DFD-81EB-D167162C5D66}" srcOrd="3" destOrd="0" presId="urn:microsoft.com/office/officeart/2005/8/layout/default"/>
    <dgm:cxn modelId="{7CBB5502-69D4-4A89-8AB5-3F46B6658F5D}" type="presParOf" srcId="{512EEAD4-1138-45D3-B79F-06A1525CF868}" destId="{B54A235F-15EB-4B27-A9C9-51D9FA50FD20}" srcOrd="4" destOrd="0" presId="urn:microsoft.com/office/officeart/2005/8/layout/default"/>
    <dgm:cxn modelId="{1BDF8656-1705-43E4-8DF4-816B7FD472B1}" type="presParOf" srcId="{512EEAD4-1138-45D3-B79F-06A1525CF868}" destId="{E1A6C401-745E-4F0C-844F-1D8F2EE59FEE}" srcOrd="5" destOrd="0" presId="urn:microsoft.com/office/officeart/2005/8/layout/default"/>
    <dgm:cxn modelId="{C9BEBDEF-991C-4710-8583-89B7DD68B449}" type="presParOf" srcId="{512EEAD4-1138-45D3-B79F-06A1525CF868}" destId="{36DF5F6C-F5F2-4A4F-9DCF-ABBC62EB0E66}" srcOrd="6" destOrd="0" presId="urn:microsoft.com/office/officeart/2005/8/layout/default"/>
    <dgm:cxn modelId="{D3951383-8685-468A-83BA-3D0E58A40E92}" type="presParOf" srcId="{512EEAD4-1138-45D3-B79F-06A1525CF868}" destId="{6CDC510C-05A7-4B58-9747-AA24D57CE729}" srcOrd="7" destOrd="0" presId="urn:microsoft.com/office/officeart/2005/8/layout/default"/>
    <dgm:cxn modelId="{CF95FE1D-4D3B-4258-89FD-27F8CAA688DA}" type="presParOf" srcId="{512EEAD4-1138-45D3-B79F-06A1525CF868}" destId="{B3A8759A-A0D2-4FE8-9226-A8EB0256EEDC}"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A6F2DC-132D-4DAF-8593-4A9F540A89F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7274D9D-06B3-4177-85D8-D6D91E3F0D46}">
      <dgm:prSet/>
      <dgm:spPr/>
      <dgm:t>
        <a:bodyPr/>
        <a:lstStyle/>
        <a:p>
          <a:pPr>
            <a:lnSpc>
              <a:spcPct val="100000"/>
            </a:lnSpc>
          </a:pPr>
          <a:r>
            <a:rPr lang="en-US" dirty="0"/>
            <a:t>Pace </a:t>
          </a:r>
        </a:p>
      </dgm:t>
    </dgm:pt>
    <dgm:pt modelId="{E41E2983-7381-474E-B5D4-3D738847F160}" type="parTrans" cxnId="{870A4B0F-353E-45A9-A97B-807A0C087CDB}">
      <dgm:prSet/>
      <dgm:spPr/>
      <dgm:t>
        <a:bodyPr/>
        <a:lstStyle/>
        <a:p>
          <a:endParaRPr lang="en-US"/>
        </a:p>
      </dgm:t>
    </dgm:pt>
    <dgm:pt modelId="{7191F8EB-C5A0-4D50-A01D-6CCFC265CE78}" type="sibTrans" cxnId="{870A4B0F-353E-45A9-A97B-807A0C087CDB}">
      <dgm:prSet/>
      <dgm:spPr/>
      <dgm:t>
        <a:bodyPr/>
        <a:lstStyle/>
        <a:p>
          <a:endParaRPr lang="en-US"/>
        </a:p>
      </dgm:t>
    </dgm:pt>
    <dgm:pt modelId="{F4A05DF9-9A4D-47FE-AB70-6FE10CA8346E}">
      <dgm:prSet/>
      <dgm:spPr/>
      <dgm:t>
        <a:bodyPr/>
        <a:lstStyle/>
        <a:p>
          <a:pPr>
            <a:lnSpc>
              <a:spcPct val="100000"/>
            </a:lnSpc>
          </a:pPr>
          <a:r>
            <a:rPr lang="en-US" dirty="0"/>
            <a:t>Storyline</a:t>
          </a:r>
        </a:p>
      </dgm:t>
    </dgm:pt>
    <dgm:pt modelId="{1EC96EAF-FD2B-4DAF-AE94-26A53D08D583}" type="parTrans" cxnId="{4AC42D2B-FB9B-4A54-8377-A025B23E8AD0}">
      <dgm:prSet/>
      <dgm:spPr/>
      <dgm:t>
        <a:bodyPr/>
        <a:lstStyle/>
        <a:p>
          <a:endParaRPr lang="en-US"/>
        </a:p>
      </dgm:t>
    </dgm:pt>
    <dgm:pt modelId="{7A7620A0-F4C4-412E-BE24-B362A9DB3D47}" type="sibTrans" cxnId="{4AC42D2B-FB9B-4A54-8377-A025B23E8AD0}">
      <dgm:prSet/>
      <dgm:spPr/>
      <dgm:t>
        <a:bodyPr/>
        <a:lstStyle/>
        <a:p>
          <a:endParaRPr lang="en-US"/>
        </a:p>
      </dgm:t>
    </dgm:pt>
    <dgm:pt modelId="{407EAD52-0123-4568-9139-A5BA02806292}">
      <dgm:prSet/>
      <dgm:spPr/>
      <dgm:t>
        <a:bodyPr/>
        <a:lstStyle/>
        <a:p>
          <a:pPr>
            <a:lnSpc>
              <a:spcPct val="100000"/>
            </a:lnSpc>
          </a:pPr>
          <a:r>
            <a:rPr lang="en-US" dirty="0"/>
            <a:t>Tone</a:t>
          </a:r>
        </a:p>
      </dgm:t>
    </dgm:pt>
    <dgm:pt modelId="{6313F0FF-A235-4F33-935A-3EC0527A217A}" type="parTrans" cxnId="{022C71CC-3265-4909-9FD7-8FB0433FBF21}">
      <dgm:prSet/>
      <dgm:spPr/>
      <dgm:t>
        <a:bodyPr/>
        <a:lstStyle/>
        <a:p>
          <a:endParaRPr lang="en-US"/>
        </a:p>
      </dgm:t>
    </dgm:pt>
    <dgm:pt modelId="{F82D56D6-0169-4BA0-BB1A-EDE3BE72887C}" type="sibTrans" cxnId="{022C71CC-3265-4909-9FD7-8FB0433FBF21}">
      <dgm:prSet/>
      <dgm:spPr/>
      <dgm:t>
        <a:bodyPr/>
        <a:lstStyle/>
        <a:p>
          <a:endParaRPr lang="en-US"/>
        </a:p>
      </dgm:t>
    </dgm:pt>
    <dgm:pt modelId="{383459C0-F2C8-4D3B-B20D-D93A9018E945}">
      <dgm:prSet/>
      <dgm:spPr/>
      <dgm:t>
        <a:bodyPr/>
        <a:lstStyle/>
        <a:p>
          <a:pPr>
            <a:lnSpc>
              <a:spcPct val="100000"/>
            </a:lnSpc>
          </a:pPr>
          <a:r>
            <a:rPr lang="en-US" dirty="0"/>
            <a:t>Character</a:t>
          </a:r>
        </a:p>
      </dgm:t>
    </dgm:pt>
    <dgm:pt modelId="{BC39DD3D-8E8A-4B6C-8743-42DC02C46A1C}" type="parTrans" cxnId="{F9658867-10FD-40DE-B2E5-A3CFC6FA20F9}">
      <dgm:prSet/>
      <dgm:spPr/>
      <dgm:t>
        <a:bodyPr/>
        <a:lstStyle/>
        <a:p>
          <a:endParaRPr lang="en-US"/>
        </a:p>
      </dgm:t>
    </dgm:pt>
    <dgm:pt modelId="{7224E309-8430-45F2-9C5D-38A35C634143}" type="sibTrans" cxnId="{F9658867-10FD-40DE-B2E5-A3CFC6FA20F9}">
      <dgm:prSet/>
      <dgm:spPr/>
      <dgm:t>
        <a:bodyPr/>
        <a:lstStyle/>
        <a:p>
          <a:endParaRPr lang="en-US"/>
        </a:p>
      </dgm:t>
    </dgm:pt>
    <dgm:pt modelId="{A33E5CD8-A609-4AD9-97C7-879D20CA0C1E}">
      <dgm:prSet/>
      <dgm:spPr/>
      <dgm:t>
        <a:bodyPr/>
        <a:lstStyle/>
        <a:p>
          <a:pPr>
            <a:lnSpc>
              <a:spcPct val="100000"/>
            </a:lnSpc>
          </a:pPr>
          <a:r>
            <a:rPr lang="en-US" dirty="0"/>
            <a:t>Writing Style </a:t>
          </a:r>
        </a:p>
      </dgm:t>
    </dgm:pt>
    <dgm:pt modelId="{D4A90859-204C-4F80-99BF-14F3A02FA4E3}" type="parTrans" cxnId="{1ED12FCB-2CE4-46B3-A567-18E398DB7A6B}">
      <dgm:prSet/>
      <dgm:spPr/>
      <dgm:t>
        <a:bodyPr/>
        <a:lstStyle/>
        <a:p>
          <a:endParaRPr lang="en-US"/>
        </a:p>
      </dgm:t>
    </dgm:pt>
    <dgm:pt modelId="{03336B1B-6B40-4045-BD56-5AE9B29B5E85}" type="sibTrans" cxnId="{1ED12FCB-2CE4-46B3-A567-18E398DB7A6B}">
      <dgm:prSet/>
      <dgm:spPr/>
      <dgm:t>
        <a:bodyPr/>
        <a:lstStyle/>
        <a:p>
          <a:endParaRPr lang="en-US"/>
        </a:p>
      </dgm:t>
    </dgm:pt>
    <dgm:pt modelId="{93DEC36F-9C3C-45B0-95F8-BF369B7817E8}">
      <dgm:prSet/>
      <dgm:spPr/>
      <dgm:t>
        <a:bodyPr/>
        <a:lstStyle/>
        <a:p>
          <a:pPr>
            <a:lnSpc>
              <a:spcPct val="100000"/>
            </a:lnSpc>
          </a:pPr>
          <a:r>
            <a:rPr lang="en-US" dirty="0"/>
            <a:t>Themes</a:t>
          </a:r>
        </a:p>
      </dgm:t>
    </dgm:pt>
    <dgm:pt modelId="{7CEDA6AC-3D68-4E53-ACD4-937F64E75FBC}" type="parTrans" cxnId="{D30389A0-7994-4500-91BE-EA26FB169A36}">
      <dgm:prSet/>
      <dgm:spPr/>
      <dgm:t>
        <a:bodyPr/>
        <a:lstStyle/>
        <a:p>
          <a:endParaRPr lang="en-US"/>
        </a:p>
      </dgm:t>
    </dgm:pt>
    <dgm:pt modelId="{59F92E8F-91B0-49D3-8F06-CFD1F6FAC210}" type="sibTrans" cxnId="{D30389A0-7994-4500-91BE-EA26FB169A36}">
      <dgm:prSet/>
      <dgm:spPr/>
      <dgm:t>
        <a:bodyPr/>
        <a:lstStyle/>
        <a:p>
          <a:endParaRPr lang="en-US"/>
        </a:p>
      </dgm:t>
    </dgm:pt>
    <dgm:pt modelId="{9D34EF64-7B4C-40DB-9CCE-69FE44969D7D}" type="pres">
      <dgm:prSet presAssocID="{DBA6F2DC-132D-4DAF-8593-4A9F540A89FE}" presName="root" presStyleCnt="0">
        <dgm:presLayoutVars>
          <dgm:dir/>
          <dgm:resizeHandles val="exact"/>
        </dgm:presLayoutVars>
      </dgm:prSet>
      <dgm:spPr/>
    </dgm:pt>
    <dgm:pt modelId="{9EAF576A-7101-4ABC-BCBD-08E052FBED3A}" type="pres">
      <dgm:prSet presAssocID="{D7274D9D-06B3-4177-85D8-D6D91E3F0D46}" presName="compNode" presStyleCnt="0"/>
      <dgm:spPr/>
    </dgm:pt>
    <dgm:pt modelId="{F155FC1D-79CB-4DAD-BD27-521745ADB620}" type="pres">
      <dgm:prSet presAssocID="{D7274D9D-06B3-4177-85D8-D6D91E3F0D46}" presName="bgRect" presStyleLbl="bgShp" presStyleIdx="0" presStyleCnt="6"/>
      <dgm:spPr/>
    </dgm:pt>
    <dgm:pt modelId="{09722E49-7684-47A6-B683-115A1E3EB2AD}" type="pres">
      <dgm:prSet presAssocID="{D7274D9D-06B3-4177-85D8-D6D91E3F0D46}"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un"/>
        </a:ext>
      </dgm:extLst>
    </dgm:pt>
    <dgm:pt modelId="{34BE8A89-A863-463D-9B56-A12280FBDA71}" type="pres">
      <dgm:prSet presAssocID="{D7274D9D-06B3-4177-85D8-D6D91E3F0D46}" presName="spaceRect" presStyleCnt="0"/>
      <dgm:spPr/>
    </dgm:pt>
    <dgm:pt modelId="{47665ECC-F5DE-4C4D-8094-E867F5C14EF9}" type="pres">
      <dgm:prSet presAssocID="{D7274D9D-06B3-4177-85D8-D6D91E3F0D46}" presName="parTx" presStyleLbl="revTx" presStyleIdx="0" presStyleCnt="6">
        <dgm:presLayoutVars>
          <dgm:chMax val="0"/>
          <dgm:chPref val="0"/>
        </dgm:presLayoutVars>
      </dgm:prSet>
      <dgm:spPr/>
    </dgm:pt>
    <dgm:pt modelId="{B074668B-1F1D-4801-B755-CCD9248BAF52}" type="pres">
      <dgm:prSet presAssocID="{7191F8EB-C5A0-4D50-A01D-6CCFC265CE78}" presName="sibTrans" presStyleCnt="0"/>
      <dgm:spPr/>
    </dgm:pt>
    <dgm:pt modelId="{3D7B5CE8-5517-4EC4-8A2B-95D88C1BF487}" type="pres">
      <dgm:prSet presAssocID="{F4A05DF9-9A4D-47FE-AB70-6FE10CA8346E}" presName="compNode" presStyleCnt="0"/>
      <dgm:spPr/>
    </dgm:pt>
    <dgm:pt modelId="{839BAC75-425F-41C3-A992-CD20DCC0BA33}" type="pres">
      <dgm:prSet presAssocID="{F4A05DF9-9A4D-47FE-AB70-6FE10CA8346E}" presName="bgRect" presStyleLbl="bgShp" presStyleIdx="1" presStyleCnt="6"/>
      <dgm:spPr/>
    </dgm:pt>
    <dgm:pt modelId="{418518D7-7F36-4490-AA35-A24BBCE98290}" type="pres">
      <dgm:prSet presAssocID="{F4A05DF9-9A4D-47FE-AB70-6FE10CA8346E}"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oker Hat"/>
        </a:ext>
      </dgm:extLst>
    </dgm:pt>
    <dgm:pt modelId="{5D68B489-BDC6-496A-8305-DB24C727D9ED}" type="pres">
      <dgm:prSet presAssocID="{F4A05DF9-9A4D-47FE-AB70-6FE10CA8346E}" presName="spaceRect" presStyleCnt="0"/>
      <dgm:spPr/>
    </dgm:pt>
    <dgm:pt modelId="{1A92D1A6-AF64-40B1-9EF8-438561AC802F}" type="pres">
      <dgm:prSet presAssocID="{F4A05DF9-9A4D-47FE-AB70-6FE10CA8346E}" presName="parTx" presStyleLbl="revTx" presStyleIdx="1" presStyleCnt="6">
        <dgm:presLayoutVars>
          <dgm:chMax val="0"/>
          <dgm:chPref val="0"/>
        </dgm:presLayoutVars>
      </dgm:prSet>
      <dgm:spPr/>
    </dgm:pt>
    <dgm:pt modelId="{7064BBC8-9379-4C3F-B069-FB02B0E3024D}" type="pres">
      <dgm:prSet presAssocID="{7A7620A0-F4C4-412E-BE24-B362A9DB3D47}" presName="sibTrans" presStyleCnt="0"/>
      <dgm:spPr/>
    </dgm:pt>
    <dgm:pt modelId="{CE8A14D5-ABBF-48B3-8003-96682D6B800E}" type="pres">
      <dgm:prSet presAssocID="{407EAD52-0123-4568-9139-A5BA02806292}" presName="compNode" presStyleCnt="0"/>
      <dgm:spPr/>
    </dgm:pt>
    <dgm:pt modelId="{452B93EE-B928-47D1-BAA6-06477788A869}" type="pres">
      <dgm:prSet presAssocID="{407EAD52-0123-4568-9139-A5BA02806292}" presName="bgRect" presStyleLbl="bgShp" presStyleIdx="2" presStyleCnt="6"/>
      <dgm:spPr/>
    </dgm:pt>
    <dgm:pt modelId="{601B3C97-D828-48CD-BB9A-5D7538AC14EA}" type="pres">
      <dgm:prSet presAssocID="{407EAD52-0123-4568-9139-A5BA02806292}"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Volume"/>
        </a:ext>
      </dgm:extLst>
    </dgm:pt>
    <dgm:pt modelId="{789886E1-4036-474A-A238-11D0069F15D5}" type="pres">
      <dgm:prSet presAssocID="{407EAD52-0123-4568-9139-A5BA02806292}" presName="spaceRect" presStyleCnt="0"/>
      <dgm:spPr/>
    </dgm:pt>
    <dgm:pt modelId="{9EC428C4-0CCE-4AED-8E42-36EAC05C94D0}" type="pres">
      <dgm:prSet presAssocID="{407EAD52-0123-4568-9139-A5BA02806292}" presName="parTx" presStyleLbl="revTx" presStyleIdx="2" presStyleCnt="6">
        <dgm:presLayoutVars>
          <dgm:chMax val="0"/>
          <dgm:chPref val="0"/>
        </dgm:presLayoutVars>
      </dgm:prSet>
      <dgm:spPr/>
    </dgm:pt>
    <dgm:pt modelId="{160ACDDD-E3AD-40F3-95DB-F3F124BBEF60}" type="pres">
      <dgm:prSet presAssocID="{F82D56D6-0169-4BA0-BB1A-EDE3BE72887C}" presName="sibTrans" presStyleCnt="0"/>
      <dgm:spPr/>
    </dgm:pt>
    <dgm:pt modelId="{09AD7122-37DA-4F20-B9DC-7C57EA21FC83}" type="pres">
      <dgm:prSet presAssocID="{383459C0-F2C8-4D3B-B20D-D93A9018E945}" presName="compNode" presStyleCnt="0"/>
      <dgm:spPr/>
    </dgm:pt>
    <dgm:pt modelId="{0CE7258F-A061-4E61-A4F3-5ED1F5EB8589}" type="pres">
      <dgm:prSet presAssocID="{383459C0-F2C8-4D3B-B20D-D93A9018E945}" presName="bgRect" presStyleLbl="bgShp" presStyleIdx="3" presStyleCnt="6"/>
      <dgm:spPr/>
    </dgm:pt>
    <dgm:pt modelId="{95E2D01D-5F62-4C34-B742-0F705F12D0FB}" type="pres">
      <dgm:prSet presAssocID="{383459C0-F2C8-4D3B-B20D-D93A9018E94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met"/>
        </a:ext>
      </dgm:extLst>
    </dgm:pt>
    <dgm:pt modelId="{F297890D-7643-47A4-9310-03CCF4F359FE}" type="pres">
      <dgm:prSet presAssocID="{383459C0-F2C8-4D3B-B20D-D93A9018E945}" presName="spaceRect" presStyleCnt="0"/>
      <dgm:spPr/>
    </dgm:pt>
    <dgm:pt modelId="{FEABCE40-D87E-418D-A058-FE7CE12A2F43}" type="pres">
      <dgm:prSet presAssocID="{383459C0-F2C8-4D3B-B20D-D93A9018E945}" presName="parTx" presStyleLbl="revTx" presStyleIdx="3" presStyleCnt="6">
        <dgm:presLayoutVars>
          <dgm:chMax val="0"/>
          <dgm:chPref val="0"/>
        </dgm:presLayoutVars>
      </dgm:prSet>
      <dgm:spPr/>
    </dgm:pt>
    <dgm:pt modelId="{3BFFD591-C66B-47C1-B027-F60AB1796A2C}" type="pres">
      <dgm:prSet presAssocID="{7224E309-8430-45F2-9C5D-38A35C634143}" presName="sibTrans" presStyleCnt="0"/>
      <dgm:spPr/>
    </dgm:pt>
    <dgm:pt modelId="{5C14D54C-B6CC-411C-A9FF-6D0CC6279C48}" type="pres">
      <dgm:prSet presAssocID="{A33E5CD8-A609-4AD9-97C7-879D20CA0C1E}" presName="compNode" presStyleCnt="0"/>
      <dgm:spPr/>
    </dgm:pt>
    <dgm:pt modelId="{EB9F106F-8D55-4750-95EF-60D6E1EDBFA4}" type="pres">
      <dgm:prSet presAssocID="{A33E5CD8-A609-4AD9-97C7-879D20CA0C1E}" presName="bgRect" presStyleLbl="bgShp" presStyleIdx="4" presStyleCnt="6"/>
      <dgm:spPr/>
    </dgm:pt>
    <dgm:pt modelId="{8DCB26B4-4F81-421A-AB69-39BECE8BB325}" type="pres">
      <dgm:prSet presAssocID="{A33E5CD8-A609-4AD9-97C7-879D20CA0C1E}"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encil"/>
        </a:ext>
      </dgm:extLst>
    </dgm:pt>
    <dgm:pt modelId="{6EB74FF6-B5BE-4D36-BB53-BC5A65DBF65A}" type="pres">
      <dgm:prSet presAssocID="{A33E5CD8-A609-4AD9-97C7-879D20CA0C1E}" presName="spaceRect" presStyleCnt="0"/>
      <dgm:spPr/>
    </dgm:pt>
    <dgm:pt modelId="{CAD52776-8CF0-48F8-8F33-0A3C9193B0FE}" type="pres">
      <dgm:prSet presAssocID="{A33E5CD8-A609-4AD9-97C7-879D20CA0C1E}" presName="parTx" presStyleLbl="revTx" presStyleIdx="4" presStyleCnt="6">
        <dgm:presLayoutVars>
          <dgm:chMax val="0"/>
          <dgm:chPref val="0"/>
        </dgm:presLayoutVars>
      </dgm:prSet>
      <dgm:spPr/>
    </dgm:pt>
    <dgm:pt modelId="{C2CE7419-1379-40C5-8CF8-36C90B502370}" type="pres">
      <dgm:prSet presAssocID="{03336B1B-6B40-4045-BD56-5AE9B29B5E85}" presName="sibTrans" presStyleCnt="0"/>
      <dgm:spPr/>
    </dgm:pt>
    <dgm:pt modelId="{2CCB9344-46E8-455B-A319-944F87B9C66E}" type="pres">
      <dgm:prSet presAssocID="{93DEC36F-9C3C-45B0-95F8-BF369B7817E8}" presName="compNode" presStyleCnt="0"/>
      <dgm:spPr/>
    </dgm:pt>
    <dgm:pt modelId="{8E2CD4EC-B963-4BD2-AE87-1C055A30F135}" type="pres">
      <dgm:prSet presAssocID="{93DEC36F-9C3C-45B0-95F8-BF369B7817E8}" presName="bgRect" presStyleLbl="bgShp" presStyleIdx="5" presStyleCnt="6"/>
      <dgm:spPr/>
    </dgm:pt>
    <dgm:pt modelId="{60F4A285-5384-4431-B24F-4F6F619A6F1C}" type="pres">
      <dgm:prSet presAssocID="{93DEC36F-9C3C-45B0-95F8-BF369B7817E8}"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ead with Gears"/>
        </a:ext>
      </dgm:extLst>
    </dgm:pt>
    <dgm:pt modelId="{04A9AEC1-3B5A-4445-A9B8-5CA61766879D}" type="pres">
      <dgm:prSet presAssocID="{93DEC36F-9C3C-45B0-95F8-BF369B7817E8}" presName="spaceRect" presStyleCnt="0"/>
      <dgm:spPr/>
    </dgm:pt>
    <dgm:pt modelId="{1504B8DC-A30F-4782-BF7C-89B57184B99F}" type="pres">
      <dgm:prSet presAssocID="{93DEC36F-9C3C-45B0-95F8-BF369B7817E8}" presName="parTx" presStyleLbl="revTx" presStyleIdx="5" presStyleCnt="6">
        <dgm:presLayoutVars>
          <dgm:chMax val="0"/>
          <dgm:chPref val="0"/>
        </dgm:presLayoutVars>
      </dgm:prSet>
      <dgm:spPr/>
    </dgm:pt>
  </dgm:ptLst>
  <dgm:cxnLst>
    <dgm:cxn modelId="{870A4B0F-353E-45A9-A97B-807A0C087CDB}" srcId="{DBA6F2DC-132D-4DAF-8593-4A9F540A89FE}" destId="{D7274D9D-06B3-4177-85D8-D6D91E3F0D46}" srcOrd="0" destOrd="0" parTransId="{E41E2983-7381-474E-B5D4-3D738847F160}" sibTransId="{7191F8EB-C5A0-4D50-A01D-6CCFC265CE78}"/>
    <dgm:cxn modelId="{5E5CCF20-8D98-40D6-8697-913CCC305AE2}" type="presOf" srcId="{F4A05DF9-9A4D-47FE-AB70-6FE10CA8346E}" destId="{1A92D1A6-AF64-40B1-9EF8-438561AC802F}" srcOrd="0" destOrd="0" presId="urn:microsoft.com/office/officeart/2018/2/layout/IconVerticalSolidList"/>
    <dgm:cxn modelId="{4AC42D2B-FB9B-4A54-8377-A025B23E8AD0}" srcId="{DBA6F2DC-132D-4DAF-8593-4A9F540A89FE}" destId="{F4A05DF9-9A4D-47FE-AB70-6FE10CA8346E}" srcOrd="1" destOrd="0" parTransId="{1EC96EAF-FD2B-4DAF-AE94-26A53D08D583}" sibTransId="{7A7620A0-F4C4-412E-BE24-B362A9DB3D47}"/>
    <dgm:cxn modelId="{F9658867-10FD-40DE-B2E5-A3CFC6FA20F9}" srcId="{DBA6F2DC-132D-4DAF-8593-4A9F540A89FE}" destId="{383459C0-F2C8-4D3B-B20D-D93A9018E945}" srcOrd="3" destOrd="0" parTransId="{BC39DD3D-8E8A-4B6C-8743-42DC02C46A1C}" sibTransId="{7224E309-8430-45F2-9C5D-38A35C634143}"/>
    <dgm:cxn modelId="{2A661056-0788-4ED5-8F5D-44AFE939A7B1}" type="presOf" srcId="{93DEC36F-9C3C-45B0-95F8-BF369B7817E8}" destId="{1504B8DC-A30F-4782-BF7C-89B57184B99F}" srcOrd="0" destOrd="0" presId="urn:microsoft.com/office/officeart/2018/2/layout/IconVerticalSolidList"/>
    <dgm:cxn modelId="{23666E56-3F14-4024-B2D3-BBE436DEB3C3}" type="presOf" srcId="{407EAD52-0123-4568-9139-A5BA02806292}" destId="{9EC428C4-0CCE-4AED-8E42-36EAC05C94D0}" srcOrd="0" destOrd="0" presId="urn:microsoft.com/office/officeart/2018/2/layout/IconVerticalSolidList"/>
    <dgm:cxn modelId="{214C5583-46ED-4793-910B-5C8672029317}" type="presOf" srcId="{A33E5CD8-A609-4AD9-97C7-879D20CA0C1E}" destId="{CAD52776-8CF0-48F8-8F33-0A3C9193B0FE}" srcOrd="0" destOrd="0" presId="urn:microsoft.com/office/officeart/2018/2/layout/IconVerticalSolidList"/>
    <dgm:cxn modelId="{D30389A0-7994-4500-91BE-EA26FB169A36}" srcId="{DBA6F2DC-132D-4DAF-8593-4A9F540A89FE}" destId="{93DEC36F-9C3C-45B0-95F8-BF369B7817E8}" srcOrd="5" destOrd="0" parTransId="{7CEDA6AC-3D68-4E53-ACD4-937F64E75FBC}" sibTransId="{59F92E8F-91B0-49D3-8F06-CFD1F6FAC210}"/>
    <dgm:cxn modelId="{C1CA49A3-A207-4B1E-A741-5E7EA080CF66}" type="presOf" srcId="{383459C0-F2C8-4D3B-B20D-D93A9018E945}" destId="{FEABCE40-D87E-418D-A058-FE7CE12A2F43}" srcOrd="0" destOrd="0" presId="urn:microsoft.com/office/officeart/2018/2/layout/IconVerticalSolidList"/>
    <dgm:cxn modelId="{88F83FB1-FF47-406E-BC66-C6A51DA2778C}" type="presOf" srcId="{DBA6F2DC-132D-4DAF-8593-4A9F540A89FE}" destId="{9D34EF64-7B4C-40DB-9CCE-69FE44969D7D}" srcOrd="0" destOrd="0" presId="urn:microsoft.com/office/officeart/2018/2/layout/IconVerticalSolidList"/>
    <dgm:cxn modelId="{1ED12FCB-2CE4-46B3-A567-18E398DB7A6B}" srcId="{DBA6F2DC-132D-4DAF-8593-4A9F540A89FE}" destId="{A33E5CD8-A609-4AD9-97C7-879D20CA0C1E}" srcOrd="4" destOrd="0" parTransId="{D4A90859-204C-4F80-99BF-14F3A02FA4E3}" sibTransId="{03336B1B-6B40-4045-BD56-5AE9B29B5E85}"/>
    <dgm:cxn modelId="{022C71CC-3265-4909-9FD7-8FB0433FBF21}" srcId="{DBA6F2DC-132D-4DAF-8593-4A9F540A89FE}" destId="{407EAD52-0123-4568-9139-A5BA02806292}" srcOrd="2" destOrd="0" parTransId="{6313F0FF-A235-4F33-935A-3EC0527A217A}" sibTransId="{F82D56D6-0169-4BA0-BB1A-EDE3BE72887C}"/>
    <dgm:cxn modelId="{55F88BDA-3060-4201-983A-2E32D13EB2E5}" type="presOf" srcId="{D7274D9D-06B3-4177-85D8-D6D91E3F0D46}" destId="{47665ECC-F5DE-4C4D-8094-E867F5C14EF9}" srcOrd="0" destOrd="0" presId="urn:microsoft.com/office/officeart/2018/2/layout/IconVerticalSolidList"/>
    <dgm:cxn modelId="{B49C1218-0F9E-414B-BAB1-C296371F8704}" type="presParOf" srcId="{9D34EF64-7B4C-40DB-9CCE-69FE44969D7D}" destId="{9EAF576A-7101-4ABC-BCBD-08E052FBED3A}" srcOrd="0" destOrd="0" presId="urn:microsoft.com/office/officeart/2018/2/layout/IconVerticalSolidList"/>
    <dgm:cxn modelId="{34FCE97C-B556-4106-98E4-7B19CEEFE031}" type="presParOf" srcId="{9EAF576A-7101-4ABC-BCBD-08E052FBED3A}" destId="{F155FC1D-79CB-4DAD-BD27-521745ADB620}" srcOrd="0" destOrd="0" presId="urn:microsoft.com/office/officeart/2018/2/layout/IconVerticalSolidList"/>
    <dgm:cxn modelId="{09E286FF-FF56-47D0-83E7-CF71F914B349}" type="presParOf" srcId="{9EAF576A-7101-4ABC-BCBD-08E052FBED3A}" destId="{09722E49-7684-47A6-B683-115A1E3EB2AD}" srcOrd="1" destOrd="0" presId="urn:microsoft.com/office/officeart/2018/2/layout/IconVerticalSolidList"/>
    <dgm:cxn modelId="{5C3AE1B2-69EA-461C-B2CB-ED2FE5CE846F}" type="presParOf" srcId="{9EAF576A-7101-4ABC-BCBD-08E052FBED3A}" destId="{34BE8A89-A863-463D-9B56-A12280FBDA71}" srcOrd="2" destOrd="0" presId="urn:microsoft.com/office/officeart/2018/2/layout/IconVerticalSolidList"/>
    <dgm:cxn modelId="{8061E04E-C1D4-474D-8727-3A628A738894}" type="presParOf" srcId="{9EAF576A-7101-4ABC-BCBD-08E052FBED3A}" destId="{47665ECC-F5DE-4C4D-8094-E867F5C14EF9}" srcOrd="3" destOrd="0" presId="urn:microsoft.com/office/officeart/2018/2/layout/IconVerticalSolidList"/>
    <dgm:cxn modelId="{F6BCDEC3-D1C2-485C-ADD7-55E3E6320A4E}" type="presParOf" srcId="{9D34EF64-7B4C-40DB-9CCE-69FE44969D7D}" destId="{B074668B-1F1D-4801-B755-CCD9248BAF52}" srcOrd="1" destOrd="0" presId="urn:microsoft.com/office/officeart/2018/2/layout/IconVerticalSolidList"/>
    <dgm:cxn modelId="{DBCD89F4-5004-4851-A37C-369ED04445E9}" type="presParOf" srcId="{9D34EF64-7B4C-40DB-9CCE-69FE44969D7D}" destId="{3D7B5CE8-5517-4EC4-8A2B-95D88C1BF487}" srcOrd="2" destOrd="0" presId="urn:microsoft.com/office/officeart/2018/2/layout/IconVerticalSolidList"/>
    <dgm:cxn modelId="{32976B4A-05AF-4377-9486-EE5B56EDD3CD}" type="presParOf" srcId="{3D7B5CE8-5517-4EC4-8A2B-95D88C1BF487}" destId="{839BAC75-425F-41C3-A992-CD20DCC0BA33}" srcOrd="0" destOrd="0" presId="urn:microsoft.com/office/officeart/2018/2/layout/IconVerticalSolidList"/>
    <dgm:cxn modelId="{10893AC3-2FBB-4D59-9AF9-5DEC70479B58}" type="presParOf" srcId="{3D7B5CE8-5517-4EC4-8A2B-95D88C1BF487}" destId="{418518D7-7F36-4490-AA35-A24BBCE98290}" srcOrd="1" destOrd="0" presId="urn:microsoft.com/office/officeart/2018/2/layout/IconVerticalSolidList"/>
    <dgm:cxn modelId="{5348B8E4-C54E-4DE4-9761-E4EA83539FFF}" type="presParOf" srcId="{3D7B5CE8-5517-4EC4-8A2B-95D88C1BF487}" destId="{5D68B489-BDC6-496A-8305-DB24C727D9ED}" srcOrd="2" destOrd="0" presId="urn:microsoft.com/office/officeart/2018/2/layout/IconVerticalSolidList"/>
    <dgm:cxn modelId="{3F4A17B4-7469-4FB4-86F5-44394AE43880}" type="presParOf" srcId="{3D7B5CE8-5517-4EC4-8A2B-95D88C1BF487}" destId="{1A92D1A6-AF64-40B1-9EF8-438561AC802F}" srcOrd="3" destOrd="0" presId="urn:microsoft.com/office/officeart/2018/2/layout/IconVerticalSolidList"/>
    <dgm:cxn modelId="{6496E246-5B79-482D-849F-436A0005F475}" type="presParOf" srcId="{9D34EF64-7B4C-40DB-9CCE-69FE44969D7D}" destId="{7064BBC8-9379-4C3F-B069-FB02B0E3024D}" srcOrd="3" destOrd="0" presId="urn:microsoft.com/office/officeart/2018/2/layout/IconVerticalSolidList"/>
    <dgm:cxn modelId="{035D1B25-DC1B-4D72-A6C0-C7FA68349B1E}" type="presParOf" srcId="{9D34EF64-7B4C-40DB-9CCE-69FE44969D7D}" destId="{CE8A14D5-ABBF-48B3-8003-96682D6B800E}" srcOrd="4" destOrd="0" presId="urn:microsoft.com/office/officeart/2018/2/layout/IconVerticalSolidList"/>
    <dgm:cxn modelId="{9546118A-64B6-4CD3-91FC-41DCBB053862}" type="presParOf" srcId="{CE8A14D5-ABBF-48B3-8003-96682D6B800E}" destId="{452B93EE-B928-47D1-BAA6-06477788A869}" srcOrd="0" destOrd="0" presId="urn:microsoft.com/office/officeart/2018/2/layout/IconVerticalSolidList"/>
    <dgm:cxn modelId="{C43EB39D-A197-44E8-85CC-2265DDD92F3C}" type="presParOf" srcId="{CE8A14D5-ABBF-48B3-8003-96682D6B800E}" destId="{601B3C97-D828-48CD-BB9A-5D7538AC14EA}" srcOrd="1" destOrd="0" presId="urn:microsoft.com/office/officeart/2018/2/layout/IconVerticalSolidList"/>
    <dgm:cxn modelId="{BD5AD5DB-5B36-4F2F-BFAF-0DA5AD70CD3E}" type="presParOf" srcId="{CE8A14D5-ABBF-48B3-8003-96682D6B800E}" destId="{789886E1-4036-474A-A238-11D0069F15D5}" srcOrd="2" destOrd="0" presId="urn:microsoft.com/office/officeart/2018/2/layout/IconVerticalSolidList"/>
    <dgm:cxn modelId="{109CFE04-6882-4544-A9DE-E236899D5FF7}" type="presParOf" srcId="{CE8A14D5-ABBF-48B3-8003-96682D6B800E}" destId="{9EC428C4-0CCE-4AED-8E42-36EAC05C94D0}" srcOrd="3" destOrd="0" presId="urn:microsoft.com/office/officeart/2018/2/layout/IconVerticalSolidList"/>
    <dgm:cxn modelId="{34006342-5579-4FF9-9F4F-33CD91193614}" type="presParOf" srcId="{9D34EF64-7B4C-40DB-9CCE-69FE44969D7D}" destId="{160ACDDD-E3AD-40F3-95DB-F3F124BBEF60}" srcOrd="5" destOrd="0" presId="urn:microsoft.com/office/officeart/2018/2/layout/IconVerticalSolidList"/>
    <dgm:cxn modelId="{ECF073B9-C5C2-4ACB-A091-E6A08C4BF770}" type="presParOf" srcId="{9D34EF64-7B4C-40DB-9CCE-69FE44969D7D}" destId="{09AD7122-37DA-4F20-B9DC-7C57EA21FC83}" srcOrd="6" destOrd="0" presId="urn:microsoft.com/office/officeart/2018/2/layout/IconVerticalSolidList"/>
    <dgm:cxn modelId="{E9BDDDA1-D4C7-4E9B-8F0D-66BA28F3CDB1}" type="presParOf" srcId="{09AD7122-37DA-4F20-B9DC-7C57EA21FC83}" destId="{0CE7258F-A061-4E61-A4F3-5ED1F5EB8589}" srcOrd="0" destOrd="0" presId="urn:microsoft.com/office/officeart/2018/2/layout/IconVerticalSolidList"/>
    <dgm:cxn modelId="{A53F6625-80E8-42D1-89AA-0B29A5ED2DF3}" type="presParOf" srcId="{09AD7122-37DA-4F20-B9DC-7C57EA21FC83}" destId="{95E2D01D-5F62-4C34-B742-0F705F12D0FB}" srcOrd="1" destOrd="0" presId="urn:microsoft.com/office/officeart/2018/2/layout/IconVerticalSolidList"/>
    <dgm:cxn modelId="{679C4E26-F49D-4098-8692-6E621C71A3D5}" type="presParOf" srcId="{09AD7122-37DA-4F20-B9DC-7C57EA21FC83}" destId="{F297890D-7643-47A4-9310-03CCF4F359FE}" srcOrd="2" destOrd="0" presId="urn:microsoft.com/office/officeart/2018/2/layout/IconVerticalSolidList"/>
    <dgm:cxn modelId="{90765A49-2F48-43CA-8C69-EE5C6CCEC862}" type="presParOf" srcId="{09AD7122-37DA-4F20-B9DC-7C57EA21FC83}" destId="{FEABCE40-D87E-418D-A058-FE7CE12A2F43}" srcOrd="3" destOrd="0" presId="urn:microsoft.com/office/officeart/2018/2/layout/IconVerticalSolidList"/>
    <dgm:cxn modelId="{4B98CA45-6141-429F-A9DF-273A00BFE01C}" type="presParOf" srcId="{9D34EF64-7B4C-40DB-9CCE-69FE44969D7D}" destId="{3BFFD591-C66B-47C1-B027-F60AB1796A2C}" srcOrd="7" destOrd="0" presId="urn:microsoft.com/office/officeart/2018/2/layout/IconVerticalSolidList"/>
    <dgm:cxn modelId="{95A70F14-F164-459E-A020-29809E5FF738}" type="presParOf" srcId="{9D34EF64-7B4C-40DB-9CCE-69FE44969D7D}" destId="{5C14D54C-B6CC-411C-A9FF-6D0CC6279C48}" srcOrd="8" destOrd="0" presId="urn:microsoft.com/office/officeart/2018/2/layout/IconVerticalSolidList"/>
    <dgm:cxn modelId="{8FE91C87-4E38-486A-BE8A-3A5355AACDAB}" type="presParOf" srcId="{5C14D54C-B6CC-411C-A9FF-6D0CC6279C48}" destId="{EB9F106F-8D55-4750-95EF-60D6E1EDBFA4}" srcOrd="0" destOrd="0" presId="urn:microsoft.com/office/officeart/2018/2/layout/IconVerticalSolidList"/>
    <dgm:cxn modelId="{6C44EF61-E17A-42C8-AD1D-C66253782DFF}" type="presParOf" srcId="{5C14D54C-B6CC-411C-A9FF-6D0CC6279C48}" destId="{8DCB26B4-4F81-421A-AB69-39BECE8BB325}" srcOrd="1" destOrd="0" presId="urn:microsoft.com/office/officeart/2018/2/layout/IconVerticalSolidList"/>
    <dgm:cxn modelId="{70CEE3D2-2230-4C00-8817-4DB4639646D3}" type="presParOf" srcId="{5C14D54C-B6CC-411C-A9FF-6D0CC6279C48}" destId="{6EB74FF6-B5BE-4D36-BB53-BC5A65DBF65A}" srcOrd="2" destOrd="0" presId="urn:microsoft.com/office/officeart/2018/2/layout/IconVerticalSolidList"/>
    <dgm:cxn modelId="{7BF99C87-9F3E-4216-AF8F-8DDB9F428EE1}" type="presParOf" srcId="{5C14D54C-B6CC-411C-A9FF-6D0CC6279C48}" destId="{CAD52776-8CF0-48F8-8F33-0A3C9193B0FE}" srcOrd="3" destOrd="0" presId="urn:microsoft.com/office/officeart/2018/2/layout/IconVerticalSolidList"/>
    <dgm:cxn modelId="{11BF7743-8E0B-4ED4-8F34-BF72A10B2B57}" type="presParOf" srcId="{9D34EF64-7B4C-40DB-9CCE-69FE44969D7D}" destId="{C2CE7419-1379-40C5-8CF8-36C90B502370}" srcOrd="9" destOrd="0" presId="urn:microsoft.com/office/officeart/2018/2/layout/IconVerticalSolidList"/>
    <dgm:cxn modelId="{F8999BE0-0D09-42D4-B9CC-0FA6BC3DCDCF}" type="presParOf" srcId="{9D34EF64-7B4C-40DB-9CCE-69FE44969D7D}" destId="{2CCB9344-46E8-455B-A319-944F87B9C66E}" srcOrd="10" destOrd="0" presId="urn:microsoft.com/office/officeart/2018/2/layout/IconVerticalSolidList"/>
    <dgm:cxn modelId="{BE1F3192-AF89-4A3E-8109-F2A9E43C3089}" type="presParOf" srcId="{2CCB9344-46E8-455B-A319-944F87B9C66E}" destId="{8E2CD4EC-B963-4BD2-AE87-1C055A30F135}" srcOrd="0" destOrd="0" presId="urn:microsoft.com/office/officeart/2018/2/layout/IconVerticalSolidList"/>
    <dgm:cxn modelId="{8BD75AD1-A4B2-430C-9E81-CDD0491606AB}" type="presParOf" srcId="{2CCB9344-46E8-455B-A319-944F87B9C66E}" destId="{60F4A285-5384-4431-B24F-4F6F619A6F1C}" srcOrd="1" destOrd="0" presId="urn:microsoft.com/office/officeart/2018/2/layout/IconVerticalSolidList"/>
    <dgm:cxn modelId="{00EE6B81-E3FA-42D6-BCC7-C46BC73D5896}" type="presParOf" srcId="{2CCB9344-46E8-455B-A319-944F87B9C66E}" destId="{04A9AEC1-3B5A-4445-A9B8-5CA61766879D}" srcOrd="2" destOrd="0" presId="urn:microsoft.com/office/officeart/2018/2/layout/IconVerticalSolidList"/>
    <dgm:cxn modelId="{AD94C5F1-F12E-470A-80A0-D95297529906}" type="presParOf" srcId="{2CCB9344-46E8-455B-A319-944F87B9C66E}" destId="{1504B8DC-A30F-4782-BF7C-89B57184B99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6FB603-B848-4209-9873-312125B281BC}"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DEC950D0-307F-4259-81CF-A68DC152A58B}">
      <dgm:prSet/>
      <dgm:spPr/>
      <dgm:t>
        <a:bodyPr/>
        <a:lstStyle/>
        <a:p>
          <a:r>
            <a:rPr lang="en-US" dirty="0"/>
            <a:t>Interviews</a:t>
          </a:r>
        </a:p>
      </dgm:t>
    </dgm:pt>
    <dgm:pt modelId="{101971D6-FB86-496A-A3E2-53BFD2E6D9A5}" type="parTrans" cxnId="{BFF2558E-81A7-47C9-9501-30AA37D6F788}">
      <dgm:prSet/>
      <dgm:spPr/>
      <dgm:t>
        <a:bodyPr/>
        <a:lstStyle/>
        <a:p>
          <a:endParaRPr lang="en-US"/>
        </a:p>
      </dgm:t>
    </dgm:pt>
    <dgm:pt modelId="{B1DFB581-3898-4757-810B-8472D0EA4183}" type="sibTrans" cxnId="{BFF2558E-81A7-47C9-9501-30AA37D6F788}">
      <dgm:prSet/>
      <dgm:spPr/>
      <dgm:t>
        <a:bodyPr/>
        <a:lstStyle/>
        <a:p>
          <a:endParaRPr lang="en-US" dirty="0"/>
        </a:p>
      </dgm:t>
    </dgm:pt>
    <dgm:pt modelId="{49C65EE6-DF3E-4409-A61A-2C0A3E87D23F}">
      <dgm:prSet/>
      <dgm:spPr/>
      <dgm:t>
        <a:bodyPr/>
        <a:lstStyle/>
        <a:p>
          <a:r>
            <a:rPr lang="en-US" dirty="0"/>
            <a:t>One-on-One Chats</a:t>
          </a:r>
        </a:p>
      </dgm:t>
    </dgm:pt>
    <dgm:pt modelId="{17A785CF-389A-40CC-929A-CF63B2712C6E}" type="parTrans" cxnId="{3A4C275A-32C6-42A5-8F51-2654BC7A916B}">
      <dgm:prSet/>
      <dgm:spPr/>
      <dgm:t>
        <a:bodyPr/>
        <a:lstStyle/>
        <a:p>
          <a:endParaRPr lang="en-US"/>
        </a:p>
      </dgm:t>
    </dgm:pt>
    <dgm:pt modelId="{752FA774-0451-4EF0-97D4-F417B76572C2}" type="sibTrans" cxnId="{3A4C275A-32C6-42A5-8F51-2654BC7A916B}">
      <dgm:prSet/>
      <dgm:spPr/>
      <dgm:t>
        <a:bodyPr/>
        <a:lstStyle/>
        <a:p>
          <a:endParaRPr lang="en-US" dirty="0"/>
        </a:p>
      </dgm:t>
    </dgm:pt>
    <dgm:pt modelId="{FFC1DE46-54FE-497D-94BD-A285BB0605DE}">
      <dgm:prSet/>
      <dgm:spPr/>
      <dgm:t>
        <a:bodyPr/>
        <a:lstStyle/>
        <a:p>
          <a:r>
            <a:rPr lang="en-US" dirty="0"/>
            <a:t>Displays</a:t>
          </a:r>
        </a:p>
      </dgm:t>
    </dgm:pt>
    <dgm:pt modelId="{1695B588-1BA9-4446-BA33-39454A1AAF24}" type="parTrans" cxnId="{CC1B57BD-3A14-4D0C-9ECE-C3F7E623C0D1}">
      <dgm:prSet/>
      <dgm:spPr/>
      <dgm:t>
        <a:bodyPr/>
        <a:lstStyle/>
        <a:p>
          <a:endParaRPr lang="en-US"/>
        </a:p>
      </dgm:t>
    </dgm:pt>
    <dgm:pt modelId="{AB5048B1-75CC-49C8-995B-01AB911856F8}" type="sibTrans" cxnId="{CC1B57BD-3A14-4D0C-9ECE-C3F7E623C0D1}">
      <dgm:prSet/>
      <dgm:spPr/>
      <dgm:t>
        <a:bodyPr/>
        <a:lstStyle/>
        <a:p>
          <a:endParaRPr lang="en-US" dirty="0"/>
        </a:p>
      </dgm:t>
    </dgm:pt>
    <dgm:pt modelId="{44A43660-E4ED-4F53-8F51-C705C69E0BC2}">
      <dgm:prSet/>
      <dgm:spPr/>
      <dgm:t>
        <a:bodyPr/>
        <a:lstStyle/>
        <a:p>
          <a:r>
            <a:rPr lang="en-US" dirty="0"/>
            <a:t>Programming (Book Discussion, Author Visits, Book Talks)</a:t>
          </a:r>
        </a:p>
      </dgm:t>
    </dgm:pt>
    <dgm:pt modelId="{12B03741-EC05-4AF0-B9E4-60B100A2B626}" type="parTrans" cxnId="{92997985-6B70-4791-A317-40F9D9C3725D}">
      <dgm:prSet/>
      <dgm:spPr/>
      <dgm:t>
        <a:bodyPr/>
        <a:lstStyle/>
        <a:p>
          <a:endParaRPr lang="en-US"/>
        </a:p>
      </dgm:t>
    </dgm:pt>
    <dgm:pt modelId="{C07AF9E6-B622-496F-8021-2AB3FCC3C94E}" type="sibTrans" cxnId="{92997985-6B70-4791-A317-40F9D9C3725D}">
      <dgm:prSet/>
      <dgm:spPr/>
      <dgm:t>
        <a:bodyPr/>
        <a:lstStyle/>
        <a:p>
          <a:endParaRPr lang="en-US" dirty="0"/>
        </a:p>
      </dgm:t>
    </dgm:pt>
    <dgm:pt modelId="{060A5959-AADF-4537-9413-370DE2861DCB}">
      <dgm:prSet/>
      <dgm:spPr/>
      <dgm:t>
        <a:bodyPr/>
        <a:lstStyle/>
        <a:p>
          <a:r>
            <a:rPr lang="en-US" dirty="0"/>
            <a:t>Print Media (Printed book lists, Emailed Review lists, Bookmarks)</a:t>
          </a:r>
        </a:p>
      </dgm:t>
    </dgm:pt>
    <dgm:pt modelId="{B85A0547-CEF0-4C81-AE26-D5DC231A7899}" type="parTrans" cxnId="{4C5E2E0E-AD96-4156-A00A-286B2109C31B}">
      <dgm:prSet/>
      <dgm:spPr/>
      <dgm:t>
        <a:bodyPr/>
        <a:lstStyle/>
        <a:p>
          <a:endParaRPr lang="en-US"/>
        </a:p>
      </dgm:t>
    </dgm:pt>
    <dgm:pt modelId="{911C1198-BBF1-4C85-9952-BAB8422A920E}" type="sibTrans" cxnId="{4C5E2E0E-AD96-4156-A00A-286B2109C31B}">
      <dgm:prSet/>
      <dgm:spPr/>
      <dgm:t>
        <a:bodyPr/>
        <a:lstStyle/>
        <a:p>
          <a:endParaRPr lang="en-US" dirty="0"/>
        </a:p>
      </dgm:t>
    </dgm:pt>
    <dgm:pt modelId="{70B1E9EA-5ADF-42E5-89F4-6ABA49EB7E00}">
      <dgm:prSet/>
      <dgm:spPr/>
      <dgm:t>
        <a:bodyPr/>
        <a:lstStyle/>
        <a:p>
          <a:r>
            <a:rPr lang="en-US" dirty="0"/>
            <a:t>Social Media, Blogs, Library’s website</a:t>
          </a:r>
        </a:p>
      </dgm:t>
    </dgm:pt>
    <dgm:pt modelId="{523ABE35-FDEE-425E-BEF5-A0BA513BA1B6}" type="parTrans" cxnId="{598BF7EF-F98A-4B2A-A5F6-01345D0CA35B}">
      <dgm:prSet/>
      <dgm:spPr/>
      <dgm:t>
        <a:bodyPr/>
        <a:lstStyle/>
        <a:p>
          <a:endParaRPr lang="en-US"/>
        </a:p>
      </dgm:t>
    </dgm:pt>
    <dgm:pt modelId="{F89D42CD-C4AA-4AB1-B155-AD67B2EF49F4}" type="sibTrans" cxnId="{598BF7EF-F98A-4B2A-A5F6-01345D0CA35B}">
      <dgm:prSet/>
      <dgm:spPr/>
      <dgm:t>
        <a:bodyPr/>
        <a:lstStyle/>
        <a:p>
          <a:endParaRPr lang="en-US"/>
        </a:p>
      </dgm:t>
    </dgm:pt>
    <dgm:pt modelId="{EF3A0EE4-78F0-444E-B55D-F322D99F7A9D}" type="pres">
      <dgm:prSet presAssocID="{3E6FB603-B848-4209-9873-312125B281BC}" presName="Name0" presStyleCnt="0">
        <dgm:presLayoutVars>
          <dgm:dir/>
          <dgm:resizeHandles val="exact"/>
        </dgm:presLayoutVars>
      </dgm:prSet>
      <dgm:spPr/>
    </dgm:pt>
    <dgm:pt modelId="{A439A77F-6439-4BD6-9FC3-741BFB831136}" type="pres">
      <dgm:prSet presAssocID="{DEC950D0-307F-4259-81CF-A68DC152A58B}" presName="node" presStyleLbl="node1" presStyleIdx="0" presStyleCnt="6">
        <dgm:presLayoutVars>
          <dgm:bulletEnabled val="1"/>
        </dgm:presLayoutVars>
      </dgm:prSet>
      <dgm:spPr/>
    </dgm:pt>
    <dgm:pt modelId="{950F77E2-2FBA-4C61-A4E5-4E7CEF45EA5C}" type="pres">
      <dgm:prSet presAssocID="{B1DFB581-3898-4757-810B-8472D0EA4183}" presName="sibTrans" presStyleLbl="sibTrans1D1" presStyleIdx="0" presStyleCnt="5"/>
      <dgm:spPr/>
    </dgm:pt>
    <dgm:pt modelId="{13EF23ED-A6F1-4D5A-A6FD-E69EBF0ABD73}" type="pres">
      <dgm:prSet presAssocID="{B1DFB581-3898-4757-810B-8472D0EA4183}" presName="connectorText" presStyleLbl="sibTrans1D1" presStyleIdx="0" presStyleCnt="5"/>
      <dgm:spPr/>
    </dgm:pt>
    <dgm:pt modelId="{A591B32A-2212-4335-96D9-69D8D378A638}" type="pres">
      <dgm:prSet presAssocID="{49C65EE6-DF3E-4409-A61A-2C0A3E87D23F}" presName="node" presStyleLbl="node1" presStyleIdx="1" presStyleCnt="6">
        <dgm:presLayoutVars>
          <dgm:bulletEnabled val="1"/>
        </dgm:presLayoutVars>
      </dgm:prSet>
      <dgm:spPr/>
    </dgm:pt>
    <dgm:pt modelId="{58B1094C-1CFB-425D-9F8F-53C94FDCB626}" type="pres">
      <dgm:prSet presAssocID="{752FA774-0451-4EF0-97D4-F417B76572C2}" presName="sibTrans" presStyleLbl="sibTrans1D1" presStyleIdx="1" presStyleCnt="5"/>
      <dgm:spPr/>
    </dgm:pt>
    <dgm:pt modelId="{874D2AE7-FCF3-435A-B6BE-B2EB666D24A2}" type="pres">
      <dgm:prSet presAssocID="{752FA774-0451-4EF0-97D4-F417B76572C2}" presName="connectorText" presStyleLbl="sibTrans1D1" presStyleIdx="1" presStyleCnt="5"/>
      <dgm:spPr/>
    </dgm:pt>
    <dgm:pt modelId="{9F344282-3D99-408C-BA65-F9E90C559710}" type="pres">
      <dgm:prSet presAssocID="{FFC1DE46-54FE-497D-94BD-A285BB0605DE}" presName="node" presStyleLbl="node1" presStyleIdx="2" presStyleCnt="6">
        <dgm:presLayoutVars>
          <dgm:bulletEnabled val="1"/>
        </dgm:presLayoutVars>
      </dgm:prSet>
      <dgm:spPr/>
    </dgm:pt>
    <dgm:pt modelId="{9C81AB5E-2AEA-47A6-8408-E4AB7D085094}" type="pres">
      <dgm:prSet presAssocID="{AB5048B1-75CC-49C8-995B-01AB911856F8}" presName="sibTrans" presStyleLbl="sibTrans1D1" presStyleIdx="2" presStyleCnt="5"/>
      <dgm:spPr/>
    </dgm:pt>
    <dgm:pt modelId="{5FC3381F-9DCB-4DFB-81A5-21EC18430102}" type="pres">
      <dgm:prSet presAssocID="{AB5048B1-75CC-49C8-995B-01AB911856F8}" presName="connectorText" presStyleLbl="sibTrans1D1" presStyleIdx="2" presStyleCnt="5"/>
      <dgm:spPr/>
    </dgm:pt>
    <dgm:pt modelId="{F3066C5B-D3BA-4992-AD2E-A1CBFD662DB7}" type="pres">
      <dgm:prSet presAssocID="{44A43660-E4ED-4F53-8F51-C705C69E0BC2}" presName="node" presStyleLbl="node1" presStyleIdx="3" presStyleCnt="6">
        <dgm:presLayoutVars>
          <dgm:bulletEnabled val="1"/>
        </dgm:presLayoutVars>
      </dgm:prSet>
      <dgm:spPr/>
    </dgm:pt>
    <dgm:pt modelId="{43E9DC80-A5A9-41FC-9900-310F6861EF19}" type="pres">
      <dgm:prSet presAssocID="{C07AF9E6-B622-496F-8021-2AB3FCC3C94E}" presName="sibTrans" presStyleLbl="sibTrans1D1" presStyleIdx="3" presStyleCnt="5"/>
      <dgm:spPr/>
    </dgm:pt>
    <dgm:pt modelId="{5EE01E62-40A1-4EE1-A373-1031EF2243CB}" type="pres">
      <dgm:prSet presAssocID="{C07AF9E6-B622-496F-8021-2AB3FCC3C94E}" presName="connectorText" presStyleLbl="sibTrans1D1" presStyleIdx="3" presStyleCnt="5"/>
      <dgm:spPr/>
    </dgm:pt>
    <dgm:pt modelId="{3A3B71DB-CF6A-4AB8-9E7C-937497EBAC73}" type="pres">
      <dgm:prSet presAssocID="{060A5959-AADF-4537-9413-370DE2861DCB}" presName="node" presStyleLbl="node1" presStyleIdx="4" presStyleCnt="6">
        <dgm:presLayoutVars>
          <dgm:bulletEnabled val="1"/>
        </dgm:presLayoutVars>
      </dgm:prSet>
      <dgm:spPr/>
    </dgm:pt>
    <dgm:pt modelId="{349DA452-7017-48F9-B735-2506DEB76A36}" type="pres">
      <dgm:prSet presAssocID="{911C1198-BBF1-4C85-9952-BAB8422A920E}" presName="sibTrans" presStyleLbl="sibTrans1D1" presStyleIdx="4" presStyleCnt="5"/>
      <dgm:spPr/>
    </dgm:pt>
    <dgm:pt modelId="{5BEE3C70-7E92-4B8D-A574-BCDEA31ECDED}" type="pres">
      <dgm:prSet presAssocID="{911C1198-BBF1-4C85-9952-BAB8422A920E}" presName="connectorText" presStyleLbl="sibTrans1D1" presStyleIdx="4" presStyleCnt="5"/>
      <dgm:spPr/>
    </dgm:pt>
    <dgm:pt modelId="{3B41AD4A-DBE3-43A6-8CD1-26D402FBDB71}" type="pres">
      <dgm:prSet presAssocID="{70B1E9EA-5ADF-42E5-89F4-6ABA49EB7E00}" presName="node" presStyleLbl="node1" presStyleIdx="5" presStyleCnt="6">
        <dgm:presLayoutVars>
          <dgm:bulletEnabled val="1"/>
        </dgm:presLayoutVars>
      </dgm:prSet>
      <dgm:spPr/>
    </dgm:pt>
  </dgm:ptLst>
  <dgm:cxnLst>
    <dgm:cxn modelId="{6F7B2808-CCA7-4233-B3E7-EB3A4C94623F}" type="presOf" srcId="{752FA774-0451-4EF0-97D4-F417B76572C2}" destId="{58B1094C-1CFB-425D-9F8F-53C94FDCB626}" srcOrd="0" destOrd="0" presId="urn:microsoft.com/office/officeart/2016/7/layout/RepeatingBendingProcessNew"/>
    <dgm:cxn modelId="{B1759B08-68CC-4FE4-B9BF-BFFDFA74ECEE}" type="presOf" srcId="{AB5048B1-75CC-49C8-995B-01AB911856F8}" destId="{9C81AB5E-2AEA-47A6-8408-E4AB7D085094}" srcOrd="0" destOrd="0" presId="urn:microsoft.com/office/officeart/2016/7/layout/RepeatingBendingProcessNew"/>
    <dgm:cxn modelId="{4C5E2E0E-AD96-4156-A00A-286B2109C31B}" srcId="{3E6FB603-B848-4209-9873-312125B281BC}" destId="{060A5959-AADF-4537-9413-370DE2861DCB}" srcOrd="4" destOrd="0" parTransId="{B85A0547-CEF0-4C81-AE26-D5DC231A7899}" sibTransId="{911C1198-BBF1-4C85-9952-BAB8422A920E}"/>
    <dgm:cxn modelId="{E52BE230-6B2F-4968-BB93-5AF6A3F7E23B}" type="presOf" srcId="{FFC1DE46-54FE-497D-94BD-A285BB0605DE}" destId="{9F344282-3D99-408C-BA65-F9E90C559710}" srcOrd="0" destOrd="0" presId="urn:microsoft.com/office/officeart/2016/7/layout/RepeatingBendingProcessNew"/>
    <dgm:cxn modelId="{A3227D5B-7D4D-4DA2-BAAF-7C1AB2D6A8E0}" type="presOf" srcId="{752FA774-0451-4EF0-97D4-F417B76572C2}" destId="{874D2AE7-FCF3-435A-B6BE-B2EB666D24A2}" srcOrd="1" destOrd="0" presId="urn:microsoft.com/office/officeart/2016/7/layout/RepeatingBendingProcessNew"/>
    <dgm:cxn modelId="{DA95C45C-5E99-42D2-84D9-40CC94186B7A}" type="presOf" srcId="{49C65EE6-DF3E-4409-A61A-2C0A3E87D23F}" destId="{A591B32A-2212-4335-96D9-69D8D378A638}" srcOrd="0" destOrd="0" presId="urn:microsoft.com/office/officeart/2016/7/layout/RepeatingBendingProcessNew"/>
    <dgm:cxn modelId="{FADC8C44-443D-48DA-9B17-153956B4B312}" type="presOf" srcId="{C07AF9E6-B622-496F-8021-2AB3FCC3C94E}" destId="{5EE01E62-40A1-4EE1-A373-1031EF2243CB}" srcOrd="1" destOrd="0" presId="urn:microsoft.com/office/officeart/2016/7/layout/RepeatingBendingProcessNew"/>
    <dgm:cxn modelId="{33F8374A-88FF-4C33-93E7-E6454F8E3D90}" type="presOf" srcId="{911C1198-BBF1-4C85-9952-BAB8422A920E}" destId="{349DA452-7017-48F9-B735-2506DEB76A36}" srcOrd="0" destOrd="0" presId="urn:microsoft.com/office/officeart/2016/7/layout/RepeatingBendingProcessNew"/>
    <dgm:cxn modelId="{19EE9A6A-E06A-4080-8816-B5FEB63B0392}" type="presOf" srcId="{C07AF9E6-B622-496F-8021-2AB3FCC3C94E}" destId="{43E9DC80-A5A9-41FC-9900-310F6861EF19}" srcOrd="0" destOrd="0" presId="urn:microsoft.com/office/officeart/2016/7/layout/RepeatingBendingProcessNew"/>
    <dgm:cxn modelId="{DB5EFC58-8685-4653-93C8-2EC814E08B0C}" type="presOf" srcId="{911C1198-BBF1-4C85-9952-BAB8422A920E}" destId="{5BEE3C70-7E92-4B8D-A574-BCDEA31ECDED}" srcOrd="1" destOrd="0" presId="urn:microsoft.com/office/officeart/2016/7/layout/RepeatingBendingProcessNew"/>
    <dgm:cxn modelId="{3A4C275A-32C6-42A5-8F51-2654BC7A916B}" srcId="{3E6FB603-B848-4209-9873-312125B281BC}" destId="{49C65EE6-DF3E-4409-A61A-2C0A3E87D23F}" srcOrd="1" destOrd="0" parTransId="{17A785CF-389A-40CC-929A-CF63B2712C6E}" sibTransId="{752FA774-0451-4EF0-97D4-F417B76572C2}"/>
    <dgm:cxn modelId="{5C28357B-215E-44CC-BD43-FCD78054E52E}" type="presOf" srcId="{B1DFB581-3898-4757-810B-8472D0EA4183}" destId="{13EF23ED-A6F1-4D5A-A6FD-E69EBF0ABD73}" srcOrd="1" destOrd="0" presId="urn:microsoft.com/office/officeart/2016/7/layout/RepeatingBendingProcessNew"/>
    <dgm:cxn modelId="{92997985-6B70-4791-A317-40F9D9C3725D}" srcId="{3E6FB603-B848-4209-9873-312125B281BC}" destId="{44A43660-E4ED-4F53-8F51-C705C69E0BC2}" srcOrd="3" destOrd="0" parTransId="{12B03741-EC05-4AF0-B9E4-60B100A2B626}" sibTransId="{C07AF9E6-B622-496F-8021-2AB3FCC3C94E}"/>
    <dgm:cxn modelId="{BFF2558E-81A7-47C9-9501-30AA37D6F788}" srcId="{3E6FB603-B848-4209-9873-312125B281BC}" destId="{DEC950D0-307F-4259-81CF-A68DC152A58B}" srcOrd="0" destOrd="0" parTransId="{101971D6-FB86-496A-A3E2-53BFD2E6D9A5}" sibTransId="{B1DFB581-3898-4757-810B-8472D0EA4183}"/>
    <dgm:cxn modelId="{22A3E490-0C6C-4685-BB1D-3852996A5F86}" type="presOf" srcId="{060A5959-AADF-4537-9413-370DE2861DCB}" destId="{3A3B71DB-CF6A-4AB8-9E7C-937497EBAC73}" srcOrd="0" destOrd="0" presId="urn:microsoft.com/office/officeart/2016/7/layout/RepeatingBendingProcessNew"/>
    <dgm:cxn modelId="{3F1FDF9C-10A7-4121-8A6A-EEEBDC1BC25E}" type="presOf" srcId="{3E6FB603-B848-4209-9873-312125B281BC}" destId="{EF3A0EE4-78F0-444E-B55D-F322D99F7A9D}" srcOrd="0" destOrd="0" presId="urn:microsoft.com/office/officeart/2016/7/layout/RepeatingBendingProcessNew"/>
    <dgm:cxn modelId="{566CAB9E-7694-481B-B417-8EEDFAA73EAE}" type="presOf" srcId="{B1DFB581-3898-4757-810B-8472D0EA4183}" destId="{950F77E2-2FBA-4C61-A4E5-4E7CEF45EA5C}" srcOrd="0" destOrd="0" presId="urn:microsoft.com/office/officeart/2016/7/layout/RepeatingBendingProcessNew"/>
    <dgm:cxn modelId="{1DD6C4B0-A7B3-4E67-AE54-B4313384056B}" type="presOf" srcId="{70B1E9EA-5ADF-42E5-89F4-6ABA49EB7E00}" destId="{3B41AD4A-DBE3-43A6-8CD1-26D402FBDB71}" srcOrd="0" destOrd="0" presId="urn:microsoft.com/office/officeart/2016/7/layout/RepeatingBendingProcessNew"/>
    <dgm:cxn modelId="{CC1B57BD-3A14-4D0C-9ECE-C3F7E623C0D1}" srcId="{3E6FB603-B848-4209-9873-312125B281BC}" destId="{FFC1DE46-54FE-497D-94BD-A285BB0605DE}" srcOrd="2" destOrd="0" parTransId="{1695B588-1BA9-4446-BA33-39454A1AAF24}" sibTransId="{AB5048B1-75CC-49C8-995B-01AB911856F8}"/>
    <dgm:cxn modelId="{FFC4D9C4-C3FC-4CBF-95DD-3ABCCD60FBD7}" type="presOf" srcId="{44A43660-E4ED-4F53-8F51-C705C69E0BC2}" destId="{F3066C5B-D3BA-4992-AD2E-A1CBFD662DB7}" srcOrd="0" destOrd="0" presId="urn:microsoft.com/office/officeart/2016/7/layout/RepeatingBendingProcessNew"/>
    <dgm:cxn modelId="{598BF7EF-F98A-4B2A-A5F6-01345D0CA35B}" srcId="{3E6FB603-B848-4209-9873-312125B281BC}" destId="{70B1E9EA-5ADF-42E5-89F4-6ABA49EB7E00}" srcOrd="5" destOrd="0" parTransId="{523ABE35-FDEE-425E-BEF5-A0BA513BA1B6}" sibTransId="{F89D42CD-C4AA-4AB1-B155-AD67B2EF49F4}"/>
    <dgm:cxn modelId="{AFFA39FB-F9AE-41ED-B84A-B09371184558}" type="presOf" srcId="{AB5048B1-75CC-49C8-995B-01AB911856F8}" destId="{5FC3381F-9DCB-4DFB-81A5-21EC18430102}" srcOrd="1" destOrd="0" presId="urn:microsoft.com/office/officeart/2016/7/layout/RepeatingBendingProcessNew"/>
    <dgm:cxn modelId="{23C411FE-9A43-48B6-B786-CF07B78170D1}" type="presOf" srcId="{DEC950D0-307F-4259-81CF-A68DC152A58B}" destId="{A439A77F-6439-4BD6-9FC3-741BFB831136}" srcOrd="0" destOrd="0" presId="urn:microsoft.com/office/officeart/2016/7/layout/RepeatingBendingProcessNew"/>
    <dgm:cxn modelId="{40FA69F0-EC16-4104-A3E0-52B6757D5D10}" type="presParOf" srcId="{EF3A0EE4-78F0-444E-B55D-F322D99F7A9D}" destId="{A439A77F-6439-4BD6-9FC3-741BFB831136}" srcOrd="0" destOrd="0" presId="urn:microsoft.com/office/officeart/2016/7/layout/RepeatingBendingProcessNew"/>
    <dgm:cxn modelId="{2D260D86-1C72-4A1C-AB44-A44F4133DECA}" type="presParOf" srcId="{EF3A0EE4-78F0-444E-B55D-F322D99F7A9D}" destId="{950F77E2-2FBA-4C61-A4E5-4E7CEF45EA5C}" srcOrd="1" destOrd="0" presId="urn:microsoft.com/office/officeart/2016/7/layout/RepeatingBendingProcessNew"/>
    <dgm:cxn modelId="{C56488CE-344D-4806-B7FB-D8538633DB53}" type="presParOf" srcId="{950F77E2-2FBA-4C61-A4E5-4E7CEF45EA5C}" destId="{13EF23ED-A6F1-4D5A-A6FD-E69EBF0ABD73}" srcOrd="0" destOrd="0" presId="urn:microsoft.com/office/officeart/2016/7/layout/RepeatingBendingProcessNew"/>
    <dgm:cxn modelId="{8AF3255A-0DCC-4640-847A-0D76FF80F642}" type="presParOf" srcId="{EF3A0EE4-78F0-444E-B55D-F322D99F7A9D}" destId="{A591B32A-2212-4335-96D9-69D8D378A638}" srcOrd="2" destOrd="0" presId="urn:microsoft.com/office/officeart/2016/7/layout/RepeatingBendingProcessNew"/>
    <dgm:cxn modelId="{BA91CF1E-9356-41BC-811A-62D9FC1A285B}" type="presParOf" srcId="{EF3A0EE4-78F0-444E-B55D-F322D99F7A9D}" destId="{58B1094C-1CFB-425D-9F8F-53C94FDCB626}" srcOrd="3" destOrd="0" presId="urn:microsoft.com/office/officeart/2016/7/layout/RepeatingBendingProcessNew"/>
    <dgm:cxn modelId="{638E5EBE-20AA-4D29-A3E4-6688F81CBCE2}" type="presParOf" srcId="{58B1094C-1CFB-425D-9F8F-53C94FDCB626}" destId="{874D2AE7-FCF3-435A-B6BE-B2EB666D24A2}" srcOrd="0" destOrd="0" presId="urn:microsoft.com/office/officeart/2016/7/layout/RepeatingBendingProcessNew"/>
    <dgm:cxn modelId="{5DF547DF-1A63-497F-953E-ED7E1AAFBE6E}" type="presParOf" srcId="{EF3A0EE4-78F0-444E-B55D-F322D99F7A9D}" destId="{9F344282-3D99-408C-BA65-F9E90C559710}" srcOrd="4" destOrd="0" presId="urn:microsoft.com/office/officeart/2016/7/layout/RepeatingBendingProcessNew"/>
    <dgm:cxn modelId="{51493666-0A0F-4FA4-B520-FF1F32ECAC11}" type="presParOf" srcId="{EF3A0EE4-78F0-444E-B55D-F322D99F7A9D}" destId="{9C81AB5E-2AEA-47A6-8408-E4AB7D085094}" srcOrd="5" destOrd="0" presId="urn:microsoft.com/office/officeart/2016/7/layout/RepeatingBendingProcessNew"/>
    <dgm:cxn modelId="{902C7553-4EF5-4807-8F52-34D5CF1BE657}" type="presParOf" srcId="{9C81AB5E-2AEA-47A6-8408-E4AB7D085094}" destId="{5FC3381F-9DCB-4DFB-81A5-21EC18430102}" srcOrd="0" destOrd="0" presId="urn:microsoft.com/office/officeart/2016/7/layout/RepeatingBendingProcessNew"/>
    <dgm:cxn modelId="{5D8DE7C8-132D-4498-BAFA-FD7FF0185EBF}" type="presParOf" srcId="{EF3A0EE4-78F0-444E-B55D-F322D99F7A9D}" destId="{F3066C5B-D3BA-4992-AD2E-A1CBFD662DB7}" srcOrd="6" destOrd="0" presId="urn:microsoft.com/office/officeart/2016/7/layout/RepeatingBendingProcessNew"/>
    <dgm:cxn modelId="{C1AA6757-EA14-4B51-B5F9-00102C04F8CA}" type="presParOf" srcId="{EF3A0EE4-78F0-444E-B55D-F322D99F7A9D}" destId="{43E9DC80-A5A9-41FC-9900-310F6861EF19}" srcOrd="7" destOrd="0" presId="urn:microsoft.com/office/officeart/2016/7/layout/RepeatingBendingProcessNew"/>
    <dgm:cxn modelId="{901637F2-F963-4F7D-9CE8-4799DCEBFC0F}" type="presParOf" srcId="{43E9DC80-A5A9-41FC-9900-310F6861EF19}" destId="{5EE01E62-40A1-4EE1-A373-1031EF2243CB}" srcOrd="0" destOrd="0" presId="urn:microsoft.com/office/officeart/2016/7/layout/RepeatingBendingProcessNew"/>
    <dgm:cxn modelId="{7832CDC8-39CE-4FC9-A6CA-D07D27F3C690}" type="presParOf" srcId="{EF3A0EE4-78F0-444E-B55D-F322D99F7A9D}" destId="{3A3B71DB-CF6A-4AB8-9E7C-937497EBAC73}" srcOrd="8" destOrd="0" presId="urn:microsoft.com/office/officeart/2016/7/layout/RepeatingBendingProcessNew"/>
    <dgm:cxn modelId="{F8030C73-DE2A-4B2A-AD80-CC4A3A5C7FDB}" type="presParOf" srcId="{EF3A0EE4-78F0-444E-B55D-F322D99F7A9D}" destId="{349DA452-7017-48F9-B735-2506DEB76A36}" srcOrd="9" destOrd="0" presId="urn:microsoft.com/office/officeart/2016/7/layout/RepeatingBendingProcessNew"/>
    <dgm:cxn modelId="{4FFFF767-54C8-47B2-80EB-D218649A5EA7}" type="presParOf" srcId="{349DA452-7017-48F9-B735-2506DEB76A36}" destId="{5BEE3C70-7E92-4B8D-A574-BCDEA31ECDED}" srcOrd="0" destOrd="0" presId="urn:microsoft.com/office/officeart/2016/7/layout/RepeatingBendingProcessNew"/>
    <dgm:cxn modelId="{C21281D7-94B3-4498-8C89-E79BBFB3CE6A}" type="presParOf" srcId="{EF3A0EE4-78F0-444E-B55D-F322D99F7A9D}" destId="{3B41AD4A-DBE3-43A6-8CD1-26D402FBDB71}"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8C907D-7D72-4E72-983D-73BE8464CB4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3F94D96-244D-48CF-BA5D-A77A72B5DFB0}">
      <dgm:prSet/>
      <dgm:spPr/>
      <dgm:t>
        <a:bodyPr/>
        <a:lstStyle/>
        <a:p>
          <a:r>
            <a:rPr lang="en-US" dirty="0"/>
            <a:t>Definition: No live, direct contact between reader and reader’s advisor</a:t>
          </a:r>
        </a:p>
      </dgm:t>
    </dgm:pt>
    <dgm:pt modelId="{A644BC4D-0EC3-416D-9668-B5ED68959EE5}" type="parTrans" cxnId="{993EC7E2-7CE4-44B7-B03E-EBE58C90B783}">
      <dgm:prSet/>
      <dgm:spPr/>
      <dgm:t>
        <a:bodyPr/>
        <a:lstStyle/>
        <a:p>
          <a:endParaRPr lang="en-US"/>
        </a:p>
      </dgm:t>
    </dgm:pt>
    <dgm:pt modelId="{A58F1D7C-D179-475D-AE42-DA08580458B3}" type="sibTrans" cxnId="{993EC7E2-7CE4-44B7-B03E-EBE58C90B783}">
      <dgm:prSet/>
      <dgm:spPr/>
      <dgm:t>
        <a:bodyPr/>
        <a:lstStyle/>
        <a:p>
          <a:endParaRPr lang="en-US"/>
        </a:p>
      </dgm:t>
    </dgm:pt>
    <dgm:pt modelId="{52BC7103-BAB0-4CA0-B980-99A904636E0A}">
      <dgm:prSet/>
      <dgm:spPr/>
      <dgm:t>
        <a:bodyPr/>
        <a:lstStyle/>
        <a:p>
          <a:r>
            <a:rPr lang="en-US" dirty="0"/>
            <a:t>Benefits</a:t>
          </a:r>
        </a:p>
      </dgm:t>
    </dgm:pt>
    <dgm:pt modelId="{ED8C6F4B-0D85-4765-886D-BC03553E364C}" type="parTrans" cxnId="{CE3A4899-E0C2-4F2D-9288-FC3EDD586B81}">
      <dgm:prSet/>
      <dgm:spPr/>
      <dgm:t>
        <a:bodyPr/>
        <a:lstStyle/>
        <a:p>
          <a:endParaRPr lang="en-US"/>
        </a:p>
      </dgm:t>
    </dgm:pt>
    <dgm:pt modelId="{4027DE26-62E9-4632-B98C-0613B3AD2106}" type="sibTrans" cxnId="{CE3A4899-E0C2-4F2D-9288-FC3EDD586B81}">
      <dgm:prSet/>
      <dgm:spPr/>
      <dgm:t>
        <a:bodyPr/>
        <a:lstStyle/>
        <a:p>
          <a:endParaRPr lang="en-US"/>
        </a:p>
      </dgm:t>
    </dgm:pt>
    <dgm:pt modelId="{F6CD964F-71CA-42D1-B018-6FCFE956D687}">
      <dgm:prSet/>
      <dgm:spPr/>
      <dgm:t>
        <a:bodyPr/>
        <a:lstStyle/>
        <a:p>
          <a:r>
            <a:rPr lang="en-US" dirty="0"/>
            <a:t>Book Displays, Bookmarks, Website</a:t>
          </a:r>
        </a:p>
      </dgm:t>
    </dgm:pt>
    <dgm:pt modelId="{AF297E2F-24FC-4B57-89E9-8896BDD7E34F}" type="parTrans" cxnId="{8AFA8452-5410-49F8-9E53-13897A47D418}">
      <dgm:prSet/>
      <dgm:spPr/>
      <dgm:t>
        <a:bodyPr/>
        <a:lstStyle/>
        <a:p>
          <a:endParaRPr lang="en-US"/>
        </a:p>
      </dgm:t>
    </dgm:pt>
    <dgm:pt modelId="{7A0FD8EC-0B4D-484E-96C7-EB3206E9BA9A}" type="sibTrans" cxnId="{8AFA8452-5410-49F8-9E53-13897A47D418}">
      <dgm:prSet/>
      <dgm:spPr/>
      <dgm:t>
        <a:bodyPr/>
        <a:lstStyle/>
        <a:p>
          <a:endParaRPr lang="en-US"/>
        </a:p>
      </dgm:t>
    </dgm:pt>
    <dgm:pt modelId="{F853E51C-8405-4516-B91D-BD4C7C25E500}">
      <dgm:prSet/>
      <dgm:spPr/>
      <dgm:t>
        <a:bodyPr/>
        <a:lstStyle/>
        <a:p>
          <a:r>
            <a:rPr lang="en-US" dirty="0"/>
            <a:t>E-Newsletter, social networking, online book clubs, targeted marketing</a:t>
          </a:r>
        </a:p>
      </dgm:t>
    </dgm:pt>
    <dgm:pt modelId="{D7E201E4-C096-4711-8143-BF9AAF605671}" type="parTrans" cxnId="{F7256943-8446-4D12-AD9C-820309C573C0}">
      <dgm:prSet/>
      <dgm:spPr/>
      <dgm:t>
        <a:bodyPr/>
        <a:lstStyle/>
        <a:p>
          <a:endParaRPr lang="en-US"/>
        </a:p>
      </dgm:t>
    </dgm:pt>
    <dgm:pt modelId="{372F8242-260B-4E72-83E3-4923E359C38F}" type="sibTrans" cxnId="{F7256943-8446-4D12-AD9C-820309C573C0}">
      <dgm:prSet/>
      <dgm:spPr/>
      <dgm:t>
        <a:bodyPr/>
        <a:lstStyle/>
        <a:p>
          <a:endParaRPr lang="en-US"/>
        </a:p>
      </dgm:t>
    </dgm:pt>
    <dgm:pt modelId="{A7E688AD-0C38-4C2B-B6D8-DB2ABB65823A}" type="pres">
      <dgm:prSet presAssocID="{5E8C907D-7D72-4E72-983D-73BE8464CB4A}" presName="linear" presStyleCnt="0">
        <dgm:presLayoutVars>
          <dgm:animLvl val="lvl"/>
          <dgm:resizeHandles val="exact"/>
        </dgm:presLayoutVars>
      </dgm:prSet>
      <dgm:spPr/>
    </dgm:pt>
    <dgm:pt modelId="{058C23DD-0E75-494B-9DB1-4FFD8EDAB0CB}" type="pres">
      <dgm:prSet presAssocID="{03F94D96-244D-48CF-BA5D-A77A72B5DFB0}" presName="parentText" presStyleLbl="node1" presStyleIdx="0" presStyleCnt="4">
        <dgm:presLayoutVars>
          <dgm:chMax val="0"/>
          <dgm:bulletEnabled val="1"/>
        </dgm:presLayoutVars>
      </dgm:prSet>
      <dgm:spPr/>
    </dgm:pt>
    <dgm:pt modelId="{78178853-1D23-4862-B80A-FED39B4EA664}" type="pres">
      <dgm:prSet presAssocID="{A58F1D7C-D179-475D-AE42-DA08580458B3}" presName="spacer" presStyleCnt="0"/>
      <dgm:spPr/>
    </dgm:pt>
    <dgm:pt modelId="{66AD51B3-34FF-4E0D-A331-90B8E7D4E13F}" type="pres">
      <dgm:prSet presAssocID="{52BC7103-BAB0-4CA0-B980-99A904636E0A}" presName="parentText" presStyleLbl="node1" presStyleIdx="1" presStyleCnt="4">
        <dgm:presLayoutVars>
          <dgm:chMax val="0"/>
          <dgm:bulletEnabled val="1"/>
        </dgm:presLayoutVars>
      </dgm:prSet>
      <dgm:spPr/>
    </dgm:pt>
    <dgm:pt modelId="{F23F1F18-6659-4DE6-A8AA-901F07A9B626}" type="pres">
      <dgm:prSet presAssocID="{4027DE26-62E9-4632-B98C-0613B3AD2106}" presName="spacer" presStyleCnt="0"/>
      <dgm:spPr/>
    </dgm:pt>
    <dgm:pt modelId="{3CA33F75-47D2-432C-BB46-014427BF44F2}" type="pres">
      <dgm:prSet presAssocID="{F6CD964F-71CA-42D1-B018-6FCFE956D687}" presName="parentText" presStyleLbl="node1" presStyleIdx="2" presStyleCnt="4">
        <dgm:presLayoutVars>
          <dgm:chMax val="0"/>
          <dgm:bulletEnabled val="1"/>
        </dgm:presLayoutVars>
      </dgm:prSet>
      <dgm:spPr/>
    </dgm:pt>
    <dgm:pt modelId="{A49907E0-5907-40A0-9DA5-7F1B93982014}" type="pres">
      <dgm:prSet presAssocID="{7A0FD8EC-0B4D-484E-96C7-EB3206E9BA9A}" presName="spacer" presStyleCnt="0"/>
      <dgm:spPr/>
    </dgm:pt>
    <dgm:pt modelId="{AF5BAFB3-FD99-4075-B325-C42C5F5EA02A}" type="pres">
      <dgm:prSet presAssocID="{F853E51C-8405-4516-B91D-BD4C7C25E500}" presName="parentText" presStyleLbl="node1" presStyleIdx="3" presStyleCnt="4">
        <dgm:presLayoutVars>
          <dgm:chMax val="0"/>
          <dgm:bulletEnabled val="1"/>
        </dgm:presLayoutVars>
      </dgm:prSet>
      <dgm:spPr/>
    </dgm:pt>
  </dgm:ptLst>
  <dgm:cxnLst>
    <dgm:cxn modelId="{227F9F5B-AB26-4E6E-A2EE-94797BC6501E}" type="presOf" srcId="{F6CD964F-71CA-42D1-B018-6FCFE956D687}" destId="{3CA33F75-47D2-432C-BB46-014427BF44F2}" srcOrd="0" destOrd="0" presId="urn:microsoft.com/office/officeart/2005/8/layout/vList2"/>
    <dgm:cxn modelId="{F7256943-8446-4D12-AD9C-820309C573C0}" srcId="{5E8C907D-7D72-4E72-983D-73BE8464CB4A}" destId="{F853E51C-8405-4516-B91D-BD4C7C25E500}" srcOrd="3" destOrd="0" parTransId="{D7E201E4-C096-4711-8143-BF9AAF605671}" sibTransId="{372F8242-260B-4E72-83E3-4923E359C38F}"/>
    <dgm:cxn modelId="{46F25D51-04DE-4D7C-A89B-ECF5E68F0C0D}" type="presOf" srcId="{F853E51C-8405-4516-B91D-BD4C7C25E500}" destId="{AF5BAFB3-FD99-4075-B325-C42C5F5EA02A}" srcOrd="0" destOrd="0" presId="urn:microsoft.com/office/officeart/2005/8/layout/vList2"/>
    <dgm:cxn modelId="{8AFA8452-5410-49F8-9E53-13897A47D418}" srcId="{5E8C907D-7D72-4E72-983D-73BE8464CB4A}" destId="{F6CD964F-71CA-42D1-B018-6FCFE956D687}" srcOrd="2" destOrd="0" parTransId="{AF297E2F-24FC-4B57-89E9-8896BDD7E34F}" sibTransId="{7A0FD8EC-0B4D-484E-96C7-EB3206E9BA9A}"/>
    <dgm:cxn modelId="{4A72D856-8C64-4135-8117-DD244CB6DE10}" type="presOf" srcId="{52BC7103-BAB0-4CA0-B980-99A904636E0A}" destId="{66AD51B3-34FF-4E0D-A331-90B8E7D4E13F}" srcOrd="0" destOrd="0" presId="urn:microsoft.com/office/officeart/2005/8/layout/vList2"/>
    <dgm:cxn modelId="{CE3A4899-E0C2-4F2D-9288-FC3EDD586B81}" srcId="{5E8C907D-7D72-4E72-983D-73BE8464CB4A}" destId="{52BC7103-BAB0-4CA0-B980-99A904636E0A}" srcOrd="1" destOrd="0" parTransId="{ED8C6F4B-0D85-4765-886D-BC03553E364C}" sibTransId="{4027DE26-62E9-4632-B98C-0613B3AD2106}"/>
    <dgm:cxn modelId="{B1F34B9F-5293-4877-8F7E-0FEA72E1DDC0}" type="presOf" srcId="{5E8C907D-7D72-4E72-983D-73BE8464CB4A}" destId="{A7E688AD-0C38-4C2B-B6D8-DB2ABB65823A}" srcOrd="0" destOrd="0" presId="urn:microsoft.com/office/officeart/2005/8/layout/vList2"/>
    <dgm:cxn modelId="{993EC7E2-7CE4-44B7-B03E-EBE58C90B783}" srcId="{5E8C907D-7D72-4E72-983D-73BE8464CB4A}" destId="{03F94D96-244D-48CF-BA5D-A77A72B5DFB0}" srcOrd="0" destOrd="0" parTransId="{A644BC4D-0EC3-416D-9668-B5ED68959EE5}" sibTransId="{A58F1D7C-D179-475D-AE42-DA08580458B3}"/>
    <dgm:cxn modelId="{935CF4EF-7F04-4632-8C7B-9E1A467FCFD2}" type="presOf" srcId="{03F94D96-244D-48CF-BA5D-A77A72B5DFB0}" destId="{058C23DD-0E75-494B-9DB1-4FFD8EDAB0CB}" srcOrd="0" destOrd="0" presId="urn:microsoft.com/office/officeart/2005/8/layout/vList2"/>
    <dgm:cxn modelId="{773B09A3-D805-4B7F-BDD6-C8D9861F417C}" type="presParOf" srcId="{A7E688AD-0C38-4C2B-B6D8-DB2ABB65823A}" destId="{058C23DD-0E75-494B-9DB1-4FFD8EDAB0CB}" srcOrd="0" destOrd="0" presId="urn:microsoft.com/office/officeart/2005/8/layout/vList2"/>
    <dgm:cxn modelId="{1C94B870-776A-44D7-B25A-32D26544B30F}" type="presParOf" srcId="{A7E688AD-0C38-4C2B-B6D8-DB2ABB65823A}" destId="{78178853-1D23-4862-B80A-FED39B4EA664}" srcOrd="1" destOrd="0" presId="urn:microsoft.com/office/officeart/2005/8/layout/vList2"/>
    <dgm:cxn modelId="{501A3E86-9267-4389-9D27-E992AB9D19D0}" type="presParOf" srcId="{A7E688AD-0C38-4C2B-B6D8-DB2ABB65823A}" destId="{66AD51B3-34FF-4E0D-A331-90B8E7D4E13F}" srcOrd="2" destOrd="0" presId="urn:microsoft.com/office/officeart/2005/8/layout/vList2"/>
    <dgm:cxn modelId="{F644B9F8-7CB4-424E-8089-A4511128BB5E}" type="presParOf" srcId="{A7E688AD-0C38-4C2B-B6D8-DB2ABB65823A}" destId="{F23F1F18-6659-4DE6-A8AA-901F07A9B626}" srcOrd="3" destOrd="0" presId="urn:microsoft.com/office/officeart/2005/8/layout/vList2"/>
    <dgm:cxn modelId="{ADDC4D20-F80A-4663-8364-3A2A26B91910}" type="presParOf" srcId="{A7E688AD-0C38-4C2B-B6D8-DB2ABB65823A}" destId="{3CA33F75-47D2-432C-BB46-014427BF44F2}" srcOrd="4" destOrd="0" presId="urn:microsoft.com/office/officeart/2005/8/layout/vList2"/>
    <dgm:cxn modelId="{414A885B-5506-4BCC-AB5D-1A793F80AFB5}" type="presParOf" srcId="{A7E688AD-0C38-4C2B-B6D8-DB2ABB65823A}" destId="{A49907E0-5907-40A0-9DA5-7F1B93982014}" srcOrd="5" destOrd="0" presId="urn:microsoft.com/office/officeart/2005/8/layout/vList2"/>
    <dgm:cxn modelId="{5BE48E4E-D690-483C-B266-C773E05E639D}" type="presParOf" srcId="{A7E688AD-0C38-4C2B-B6D8-DB2ABB65823A}" destId="{AF5BAFB3-FD99-4075-B325-C42C5F5EA02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8DD623-3997-41D4-8FC2-6B1D93A132B9}" type="doc">
      <dgm:prSet loTypeId="urn:microsoft.com/office/officeart/2016/7/layout/VerticalSolidActionList" loCatId="List" qsTypeId="urn:microsoft.com/office/officeart/2005/8/quickstyle/simple1" qsCatId="simple" csTypeId="urn:microsoft.com/office/officeart/2005/8/colors/colorful5" csCatId="colorful" phldr="1"/>
      <dgm:spPr/>
      <dgm:t>
        <a:bodyPr/>
        <a:lstStyle/>
        <a:p>
          <a:endParaRPr lang="en-US"/>
        </a:p>
      </dgm:t>
    </dgm:pt>
    <dgm:pt modelId="{EC7AB249-0809-414D-8DD3-28EABC9A712A}">
      <dgm:prSet/>
      <dgm:spPr/>
      <dgm:t>
        <a:bodyPr/>
        <a:lstStyle/>
        <a:p>
          <a:r>
            <a:rPr lang="en-US" dirty="0"/>
            <a:t>Collection</a:t>
          </a:r>
        </a:p>
      </dgm:t>
    </dgm:pt>
    <dgm:pt modelId="{BD4D7F1D-783F-49D0-9AC9-15CF7B02F3A2}" type="parTrans" cxnId="{9DF9F0EF-23A1-4F39-A2C9-F9F719319B11}">
      <dgm:prSet/>
      <dgm:spPr/>
      <dgm:t>
        <a:bodyPr/>
        <a:lstStyle/>
        <a:p>
          <a:endParaRPr lang="en-US"/>
        </a:p>
      </dgm:t>
    </dgm:pt>
    <dgm:pt modelId="{E35E2241-E663-4B95-9B68-A1544202BFF1}" type="sibTrans" cxnId="{9DF9F0EF-23A1-4F39-A2C9-F9F719319B11}">
      <dgm:prSet/>
      <dgm:spPr/>
      <dgm:t>
        <a:bodyPr/>
        <a:lstStyle/>
        <a:p>
          <a:endParaRPr lang="en-US"/>
        </a:p>
      </dgm:t>
    </dgm:pt>
    <dgm:pt modelId="{3DC8EC86-08B4-4D14-BA4C-555DA5C247AD}">
      <dgm:prSet/>
      <dgm:spPr/>
      <dgm:t>
        <a:bodyPr/>
        <a:lstStyle/>
        <a:p>
          <a:r>
            <a:rPr lang="en-US" dirty="0"/>
            <a:t>Get to know your collection</a:t>
          </a:r>
        </a:p>
      </dgm:t>
    </dgm:pt>
    <dgm:pt modelId="{B1C3BF6B-3D52-4D99-AB4A-E3481CFDCC4F}" type="parTrans" cxnId="{A19FD9BC-A20B-48FC-9F73-B1A7E6820ADC}">
      <dgm:prSet/>
      <dgm:spPr/>
      <dgm:t>
        <a:bodyPr/>
        <a:lstStyle/>
        <a:p>
          <a:endParaRPr lang="en-US"/>
        </a:p>
      </dgm:t>
    </dgm:pt>
    <dgm:pt modelId="{02F45C68-D971-4FEF-A487-D83C9274329E}" type="sibTrans" cxnId="{A19FD9BC-A20B-48FC-9F73-B1A7E6820ADC}">
      <dgm:prSet/>
      <dgm:spPr/>
      <dgm:t>
        <a:bodyPr/>
        <a:lstStyle/>
        <a:p>
          <a:endParaRPr lang="en-US"/>
        </a:p>
      </dgm:t>
    </dgm:pt>
    <dgm:pt modelId="{D09C3A7F-6C64-44F7-9A4D-FF5DA40FA48F}">
      <dgm:prSet/>
      <dgm:spPr/>
      <dgm:t>
        <a:bodyPr/>
        <a:lstStyle/>
        <a:p>
          <a:r>
            <a:rPr lang="en-US" dirty="0"/>
            <a:t>Talk</a:t>
          </a:r>
        </a:p>
      </dgm:t>
    </dgm:pt>
    <dgm:pt modelId="{0726770A-8C13-48DD-B86F-2519577756C8}" type="parTrans" cxnId="{74B1EB9F-3FA2-47B4-B204-F82863B35A4F}">
      <dgm:prSet/>
      <dgm:spPr/>
      <dgm:t>
        <a:bodyPr/>
        <a:lstStyle/>
        <a:p>
          <a:endParaRPr lang="en-US"/>
        </a:p>
      </dgm:t>
    </dgm:pt>
    <dgm:pt modelId="{E975D3E0-05C1-44A9-8979-E4C0E456D0ED}" type="sibTrans" cxnId="{74B1EB9F-3FA2-47B4-B204-F82863B35A4F}">
      <dgm:prSet/>
      <dgm:spPr/>
      <dgm:t>
        <a:bodyPr/>
        <a:lstStyle/>
        <a:p>
          <a:endParaRPr lang="en-US"/>
        </a:p>
      </dgm:t>
    </dgm:pt>
    <dgm:pt modelId="{06697624-ADC4-41DD-8E01-0FBA6C1D16E2}">
      <dgm:prSet/>
      <dgm:spPr/>
      <dgm:t>
        <a:bodyPr/>
        <a:lstStyle/>
        <a:p>
          <a:r>
            <a:rPr lang="en-US" dirty="0"/>
            <a:t>Talk to your peers about what they read</a:t>
          </a:r>
        </a:p>
      </dgm:t>
    </dgm:pt>
    <dgm:pt modelId="{CE4BAD4A-9C6B-4FFB-A438-C691C0B9F57B}" type="parTrans" cxnId="{25FAE70B-108A-4ED2-9E0F-984CEFA1EE6E}">
      <dgm:prSet/>
      <dgm:spPr/>
      <dgm:t>
        <a:bodyPr/>
        <a:lstStyle/>
        <a:p>
          <a:endParaRPr lang="en-US"/>
        </a:p>
      </dgm:t>
    </dgm:pt>
    <dgm:pt modelId="{44F47EC4-C383-4DA3-9641-4809FBD6337C}" type="sibTrans" cxnId="{25FAE70B-108A-4ED2-9E0F-984CEFA1EE6E}">
      <dgm:prSet/>
      <dgm:spPr/>
      <dgm:t>
        <a:bodyPr/>
        <a:lstStyle/>
        <a:p>
          <a:endParaRPr lang="en-US"/>
        </a:p>
      </dgm:t>
    </dgm:pt>
    <dgm:pt modelId="{B444D423-7FD8-498D-8640-EE3D113DE8D6}">
      <dgm:prSet/>
      <dgm:spPr/>
      <dgm:t>
        <a:bodyPr/>
        <a:lstStyle/>
        <a:p>
          <a:r>
            <a:rPr lang="en-US" dirty="0"/>
            <a:t>Read</a:t>
          </a:r>
        </a:p>
      </dgm:t>
    </dgm:pt>
    <dgm:pt modelId="{DA5E3C0E-A39E-463B-8A65-C47D7633BDFE}" type="parTrans" cxnId="{5BA5CCC0-CF4A-4B99-93F9-DF307EE02320}">
      <dgm:prSet/>
      <dgm:spPr/>
      <dgm:t>
        <a:bodyPr/>
        <a:lstStyle/>
        <a:p>
          <a:endParaRPr lang="en-US"/>
        </a:p>
      </dgm:t>
    </dgm:pt>
    <dgm:pt modelId="{06C47E1D-D238-4F89-9728-303460F26D9F}" type="sibTrans" cxnId="{5BA5CCC0-CF4A-4B99-93F9-DF307EE02320}">
      <dgm:prSet/>
      <dgm:spPr/>
      <dgm:t>
        <a:bodyPr/>
        <a:lstStyle/>
        <a:p>
          <a:endParaRPr lang="en-US"/>
        </a:p>
      </dgm:t>
    </dgm:pt>
    <dgm:pt modelId="{1CBAB1D6-BF8F-4B2C-99D1-2D4F806127F9}">
      <dgm:prSet/>
      <dgm:spPr/>
      <dgm:t>
        <a:bodyPr/>
        <a:lstStyle/>
        <a:p>
          <a:r>
            <a:rPr lang="en-US" dirty="0"/>
            <a:t>Quick read books in genres that you do not normally read</a:t>
          </a:r>
        </a:p>
      </dgm:t>
    </dgm:pt>
    <dgm:pt modelId="{C08C2368-C8A9-4572-8FBE-83CD2602A1E6}" type="parTrans" cxnId="{481722AA-D842-412D-83AF-EED722E9BF71}">
      <dgm:prSet/>
      <dgm:spPr/>
      <dgm:t>
        <a:bodyPr/>
        <a:lstStyle/>
        <a:p>
          <a:endParaRPr lang="en-US"/>
        </a:p>
      </dgm:t>
    </dgm:pt>
    <dgm:pt modelId="{F13F791C-2273-456F-89CF-62BAFC238850}" type="sibTrans" cxnId="{481722AA-D842-412D-83AF-EED722E9BF71}">
      <dgm:prSet/>
      <dgm:spPr/>
      <dgm:t>
        <a:bodyPr/>
        <a:lstStyle/>
        <a:p>
          <a:endParaRPr lang="en-US"/>
        </a:p>
      </dgm:t>
    </dgm:pt>
    <dgm:pt modelId="{4589A8C5-F019-45D3-B293-867FF5155CFE}">
      <dgm:prSet/>
      <dgm:spPr/>
      <dgm:t>
        <a:bodyPr/>
        <a:lstStyle/>
        <a:p>
          <a:r>
            <a:rPr lang="en-US" dirty="0"/>
            <a:t>Novelist</a:t>
          </a:r>
        </a:p>
      </dgm:t>
    </dgm:pt>
    <dgm:pt modelId="{02126958-D2F0-448C-995C-DED0D4FE7D4C}" type="parTrans" cxnId="{241DAA48-50E3-4B96-B8D3-36B10BF84554}">
      <dgm:prSet/>
      <dgm:spPr/>
      <dgm:t>
        <a:bodyPr/>
        <a:lstStyle/>
        <a:p>
          <a:endParaRPr lang="en-US"/>
        </a:p>
      </dgm:t>
    </dgm:pt>
    <dgm:pt modelId="{E5F8CCD4-8215-4DA9-BD28-6DA58481B46C}" type="sibTrans" cxnId="{241DAA48-50E3-4B96-B8D3-36B10BF84554}">
      <dgm:prSet/>
      <dgm:spPr/>
      <dgm:t>
        <a:bodyPr/>
        <a:lstStyle/>
        <a:p>
          <a:endParaRPr lang="en-US"/>
        </a:p>
      </dgm:t>
    </dgm:pt>
    <dgm:pt modelId="{A95ABC58-4587-4107-850B-6FA8184BBF3C}">
      <dgm:prSet/>
      <dgm:spPr/>
      <dgm:t>
        <a:bodyPr/>
        <a:lstStyle/>
        <a:p>
          <a:r>
            <a:rPr lang="en-US" dirty="0"/>
            <a:t>Become comfortable with Novelist</a:t>
          </a:r>
        </a:p>
      </dgm:t>
    </dgm:pt>
    <dgm:pt modelId="{B2B298D3-5FE4-45B7-B442-A7A99DE427B3}" type="parTrans" cxnId="{A4DFA4A7-6457-4843-AFA8-A5790742CBC0}">
      <dgm:prSet/>
      <dgm:spPr/>
      <dgm:t>
        <a:bodyPr/>
        <a:lstStyle/>
        <a:p>
          <a:endParaRPr lang="en-US"/>
        </a:p>
      </dgm:t>
    </dgm:pt>
    <dgm:pt modelId="{713E7F0B-A8EA-46E3-AD73-29F0468A97D6}" type="sibTrans" cxnId="{A4DFA4A7-6457-4843-AFA8-A5790742CBC0}">
      <dgm:prSet/>
      <dgm:spPr/>
      <dgm:t>
        <a:bodyPr/>
        <a:lstStyle/>
        <a:p>
          <a:endParaRPr lang="en-US"/>
        </a:p>
      </dgm:t>
    </dgm:pt>
    <dgm:pt modelId="{78C761EE-C593-4198-81F5-C7D47D09CD28}" type="pres">
      <dgm:prSet presAssocID="{078DD623-3997-41D4-8FC2-6B1D93A132B9}" presName="Name0" presStyleCnt="0">
        <dgm:presLayoutVars>
          <dgm:dir/>
          <dgm:animLvl val="lvl"/>
          <dgm:resizeHandles val="exact"/>
        </dgm:presLayoutVars>
      </dgm:prSet>
      <dgm:spPr/>
    </dgm:pt>
    <dgm:pt modelId="{704B019A-CFDD-4C1D-9B75-20C17148A9C8}" type="pres">
      <dgm:prSet presAssocID="{EC7AB249-0809-414D-8DD3-28EABC9A712A}" presName="linNode" presStyleCnt="0"/>
      <dgm:spPr/>
    </dgm:pt>
    <dgm:pt modelId="{7131C2BA-0B39-4070-BCF7-B524377B2937}" type="pres">
      <dgm:prSet presAssocID="{EC7AB249-0809-414D-8DD3-28EABC9A712A}" presName="parentText" presStyleLbl="alignNode1" presStyleIdx="0" presStyleCnt="4">
        <dgm:presLayoutVars>
          <dgm:chMax val="1"/>
          <dgm:bulletEnabled/>
        </dgm:presLayoutVars>
      </dgm:prSet>
      <dgm:spPr/>
    </dgm:pt>
    <dgm:pt modelId="{C96BB298-D8EC-46F9-B3F7-EBF525F3B4AD}" type="pres">
      <dgm:prSet presAssocID="{EC7AB249-0809-414D-8DD3-28EABC9A712A}" presName="descendantText" presStyleLbl="alignAccFollowNode1" presStyleIdx="0" presStyleCnt="4">
        <dgm:presLayoutVars>
          <dgm:bulletEnabled/>
        </dgm:presLayoutVars>
      </dgm:prSet>
      <dgm:spPr/>
    </dgm:pt>
    <dgm:pt modelId="{D35AB2AF-EFEE-46AA-AD02-9D2FC0434F86}" type="pres">
      <dgm:prSet presAssocID="{E35E2241-E663-4B95-9B68-A1544202BFF1}" presName="sp" presStyleCnt="0"/>
      <dgm:spPr/>
    </dgm:pt>
    <dgm:pt modelId="{3BD7D442-2F91-4300-AF14-20D03651CFFA}" type="pres">
      <dgm:prSet presAssocID="{D09C3A7F-6C64-44F7-9A4D-FF5DA40FA48F}" presName="linNode" presStyleCnt="0"/>
      <dgm:spPr/>
    </dgm:pt>
    <dgm:pt modelId="{9053D64B-8934-4D15-AB3C-FF923B5E9932}" type="pres">
      <dgm:prSet presAssocID="{D09C3A7F-6C64-44F7-9A4D-FF5DA40FA48F}" presName="parentText" presStyleLbl="alignNode1" presStyleIdx="1" presStyleCnt="4">
        <dgm:presLayoutVars>
          <dgm:chMax val="1"/>
          <dgm:bulletEnabled/>
        </dgm:presLayoutVars>
      </dgm:prSet>
      <dgm:spPr/>
    </dgm:pt>
    <dgm:pt modelId="{8B5A23C7-4CCA-4591-A2A2-B0C5B4C13845}" type="pres">
      <dgm:prSet presAssocID="{D09C3A7F-6C64-44F7-9A4D-FF5DA40FA48F}" presName="descendantText" presStyleLbl="alignAccFollowNode1" presStyleIdx="1" presStyleCnt="4">
        <dgm:presLayoutVars>
          <dgm:bulletEnabled/>
        </dgm:presLayoutVars>
      </dgm:prSet>
      <dgm:spPr/>
    </dgm:pt>
    <dgm:pt modelId="{9861898E-619B-4BE0-AA07-914BA705A206}" type="pres">
      <dgm:prSet presAssocID="{E975D3E0-05C1-44A9-8979-E4C0E456D0ED}" presName="sp" presStyleCnt="0"/>
      <dgm:spPr/>
    </dgm:pt>
    <dgm:pt modelId="{ABF7EA85-2390-45A1-83D2-1968F32F5937}" type="pres">
      <dgm:prSet presAssocID="{B444D423-7FD8-498D-8640-EE3D113DE8D6}" presName="linNode" presStyleCnt="0"/>
      <dgm:spPr/>
    </dgm:pt>
    <dgm:pt modelId="{EC6B8FA1-6A98-4FD7-91D0-4041C633F052}" type="pres">
      <dgm:prSet presAssocID="{B444D423-7FD8-498D-8640-EE3D113DE8D6}" presName="parentText" presStyleLbl="alignNode1" presStyleIdx="2" presStyleCnt="4">
        <dgm:presLayoutVars>
          <dgm:chMax val="1"/>
          <dgm:bulletEnabled/>
        </dgm:presLayoutVars>
      </dgm:prSet>
      <dgm:spPr/>
    </dgm:pt>
    <dgm:pt modelId="{E989FCD6-C2A4-474D-B61F-D97BED3AD87D}" type="pres">
      <dgm:prSet presAssocID="{B444D423-7FD8-498D-8640-EE3D113DE8D6}" presName="descendantText" presStyleLbl="alignAccFollowNode1" presStyleIdx="2" presStyleCnt="4">
        <dgm:presLayoutVars>
          <dgm:bulletEnabled/>
        </dgm:presLayoutVars>
      </dgm:prSet>
      <dgm:spPr/>
    </dgm:pt>
    <dgm:pt modelId="{8C53B7D7-4B70-44F8-B66C-2650186BE5D3}" type="pres">
      <dgm:prSet presAssocID="{06C47E1D-D238-4F89-9728-303460F26D9F}" presName="sp" presStyleCnt="0"/>
      <dgm:spPr/>
    </dgm:pt>
    <dgm:pt modelId="{0F651C24-0D6A-4F95-A386-954DE6661214}" type="pres">
      <dgm:prSet presAssocID="{4589A8C5-F019-45D3-B293-867FF5155CFE}" presName="linNode" presStyleCnt="0"/>
      <dgm:spPr/>
    </dgm:pt>
    <dgm:pt modelId="{9357DAB5-E9F6-40F5-8D49-F7E2A2ECC8A5}" type="pres">
      <dgm:prSet presAssocID="{4589A8C5-F019-45D3-B293-867FF5155CFE}" presName="parentText" presStyleLbl="alignNode1" presStyleIdx="3" presStyleCnt="4">
        <dgm:presLayoutVars>
          <dgm:chMax val="1"/>
          <dgm:bulletEnabled/>
        </dgm:presLayoutVars>
      </dgm:prSet>
      <dgm:spPr/>
    </dgm:pt>
    <dgm:pt modelId="{6761A355-415C-4DF5-B6C0-50BD8D1D4670}" type="pres">
      <dgm:prSet presAssocID="{4589A8C5-F019-45D3-B293-867FF5155CFE}" presName="descendantText" presStyleLbl="alignAccFollowNode1" presStyleIdx="3" presStyleCnt="4">
        <dgm:presLayoutVars>
          <dgm:bulletEnabled/>
        </dgm:presLayoutVars>
      </dgm:prSet>
      <dgm:spPr/>
    </dgm:pt>
  </dgm:ptLst>
  <dgm:cxnLst>
    <dgm:cxn modelId="{25FAE70B-108A-4ED2-9E0F-984CEFA1EE6E}" srcId="{D09C3A7F-6C64-44F7-9A4D-FF5DA40FA48F}" destId="{06697624-ADC4-41DD-8E01-0FBA6C1D16E2}" srcOrd="0" destOrd="0" parTransId="{CE4BAD4A-9C6B-4FFB-A438-C691C0B9F57B}" sibTransId="{44F47EC4-C383-4DA3-9641-4809FBD6337C}"/>
    <dgm:cxn modelId="{D50C0C13-8FF6-49AD-8B60-56327B842DD8}" type="presOf" srcId="{EC7AB249-0809-414D-8DD3-28EABC9A712A}" destId="{7131C2BA-0B39-4070-BCF7-B524377B2937}" srcOrd="0" destOrd="0" presId="urn:microsoft.com/office/officeart/2016/7/layout/VerticalSolidActionList"/>
    <dgm:cxn modelId="{17C1352F-81BD-420D-98C7-8AB849AA415A}" type="presOf" srcId="{4589A8C5-F019-45D3-B293-867FF5155CFE}" destId="{9357DAB5-E9F6-40F5-8D49-F7E2A2ECC8A5}" srcOrd="0" destOrd="0" presId="urn:microsoft.com/office/officeart/2016/7/layout/VerticalSolidActionList"/>
    <dgm:cxn modelId="{CD9A2F48-203D-4BC0-A548-419ED6453E6E}" type="presOf" srcId="{D09C3A7F-6C64-44F7-9A4D-FF5DA40FA48F}" destId="{9053D64B-8934-4D15-AB3C-FF923B5E9932}" srcOrd="0" destOrd="0" presId="urn:microsoft.com/office/officeart/2016/7/layout/VerticalSolidActionList"/>
    <dgm:cxn modelId="{241DAA48-50E3-4B96-B8D3-36B10BF84554}" srcId="{078DD623-3997-41D4-8FC2-6B1D93A132B9}" destId="{4589A8C5-F019-45D3-B293-867FF5155CFE}" srcOrd="3" destOrd="0" parTransId="{02126958-D2F0-448C-995C-DED0D4FE7D4C}" sibTransId="{E5F8CCD4-8215-4DA9-BD28-6DA58481B46C}"/>
    <dgm:cxn modelId="{74B1EB9F-3FA2-47B4-B204-F82863B35A4F}" srcId="{078DD623-3997-41D4-8FC2-6B1D93A132B9}" destId="{D09C3A7F-6C64-44F7-9A4D-FF5DA40FA48F}" srcOrd="1" destOrd="0" parTransId="{0726770A-8C13-48DD-B86F-2519577756C8}" sibTransId="{E975D3E0-05C1-44A9-8979-E4C0E456D0ED}"/>
    <dgm:cxn modelId="{A4DFA4A7-6457-4843-AFA8-A5790742CBC0}" srcId="{4589A8C5-F019-45D3-B293-867FF5155CFE}" destId="{A95ABC58-4587-4107-850B-6FA8184BBF3C}" srcOrd="0" destOrd="0" parTransId="{B2B298D3-5FE4-45B7-B442-A7A99DE427B3}" sibTransId="{713E7F0B-A8EA-46E3-AD73-29F0468A97D6}"/>
    <dgm:cxn modelId="{481722AA-D842-412D-83AF-EED722E9BF71}" srcId="{B444D423-7FD8-498D-8640-EE3D113DE8D6}" destId="{1CBAB1D6-BF8F-4B2C-99D1-2D4F806127F9}" srcOrd="0" destOrd="0" parTransId="{C08C2368-C8A9-4572-8FBE-83CD2602A1E6}" sibTransId="{F13F791C-2273-456F-89CF-62BAFC238850}"/>
    <dgm:cxn modelId="{47BD1BB0-04C2-4B53-B9E2-6F882525D49C}" type="presOf" srcId="{1CBAB1D6-BF8F-4B2C-99D1-2D4F806127F9}" destId="{E989FCD6-C2A4-474D-B61F-D97BED3AD87D}" srcOrd="0" destOrd="0" presId="urn:microsoft.com/office/officeart/2016/7/layout/VerticalSolidActionList"/>
    <dgm:cxn modelId="{3075D3B5-0F15-4EB2-9029-AC53D7F18BC1}" type="presOf" srcId="{A95ABC58-4587-4107-850B-6FA8184BBF3C}" destId="{6761A355-415C-4DF5-B6C0-50BD8D1D4670}" srcOrd="0" destOrd="0" presId="urn:microsoft.com/office/officeart/2016/7/layout/VerticalSolidActionList"/>
    <dgm:cxn modelId="{A19FD9BC-A20B-48FC-9F73-B1A7E6820ADC}" srcId="{EC7AB249-0809-414D-8DD3-28EABC9A712A}" destId="{3DC8EC86-08B4-4D14-BA4C-555DA5C247AD}" srcOrd="0" destOrd="0" parTransId="{B1C3BF6B-3D52-4D99-AB4A-E3481CFDCC4F}" sibTransId="{02F45C68-D971-4FEF-A487-D83C9274329E}"/>
    <dgm:cxn modelId="{5BA5CCC0-CF4A-4B99-93F9-DF307EE02320}" srcId="{078DD623-3997-41D4-8FC2-6B1D93A132B9}" destId="{B444D423-7FD8-498D-8640-EE3D113DE8D6}" srcOrd="2" destOrd="0" parTransId="{DA5E3C0E-A39E-463B-8A65-C47D7633BDFE}" sibTransId="{06C47E1D-D238-4F89-9728-303460F26D9F}"/>
    <dgm:cxn modelId="{895C99D2-1E95-4C3A-837F-53AFFA9A66A7}" type="presOf" srcId="{078DD623-3997-41D4-8FC2-6B1D93A132B9}" destId="{78C761EE-C593-4198-81F5-C7D47D09CD28}" srcOrd="0" destOrd="0" presId="urn:microsoft.com/office/officeart/2016/7/layout/VerticalSolidActionList"/>
    <dgm:cxn modelId="{05F4FBE4-0E82-4386-8BB5-0DFC733A0F64}" type="presOf" srcId="{3DC8EC86-08B4-4D14-BA4C-555DA5C247AD}" destId="{C96BB298-D8EC-46F9-B3F7-EBF525F3B4AD}" srcOrd="0" destOrd="0" presId="urn:microsoft.com/office/officeart/2016/7/layout/VerticalSolidActionList"/>
    <dgm:cxn modelId="{8B1C6CE7-9163-45F9-AA82-011C4ED1FD54}" type="presOf" srcId="{B444D423-7FD8-498D-8640-EE3D113DE8D6}" destId="{EC6B8FA1-6A98-4FD7-91D0-4041C633F052}" srcOrd="0" destOrd="0" presId="urn:microsoft.com/office/officeart/2016/7/layout/VerticalSolidActionList"/>
    <dgm:cxn modelId="{9DF9F0EF-23A1-4F39-A2C9-F9F719319B11}" srcId="{078DD623-3997-41D4-8FC2-6B1D93A132B9}" destId="{EC7AB249-0809-414D-8DD3-28EABC9A712A}" srcOrd="0" destOrd="0" parTransId="{BD4D7F1D-783F-49D0-9AC9-15CF7B02F3A2}" sibTransId="{E35E2241-E663-4B95-9B68-A1544202BFF1}"/>
    <dgm:cxn modelId="{CCC3EEF0-B542-4FD4-AB5F-6093C851F2AC}" type="presOf" srcId="{06697624-ADC4-41DD-8E01-0FBA6C1D16E2}" destId="{8B5A23C7-4CCA-4591-A2A2-B0C5B4C13845}" srcOrd="0" destOrd="0" presId="urn:microsoft.com/office/officeart/2016/7/layout/VerticalSolidActionList"/>
    <dgm:cxn modelId="{D858497A-1F6C-42D7-888B-5E9637CD4AAB}" type="presParOf" srcId="{78C761EE-C593-4198-81F5-C7D47D09CD28}" destId="{704B019A-CFDD-4C1D-9B75-20C17148A9C8}" srcOrd="0" destOrd="0" presId="urn:microsoft.com/office/officeart/2016/7/layout/VerticalSolidActionList"/>
    <dgm:cxn modelId="{97044312-0C3E-44C6-B195-1C2BA611477D}" type="presParOf" srcId="{704B019A-CFDD-4C1D-9B75-20C17148A9C8}" destId="{7131C2BA-0B39-4070-BCF7-B524377B2937}" srcOrd="0" destOrd="0" presId="urn:microsoft.com/office/officeart/2016/7/layout/VerticalSolidActionList"/>
    <dgm:cxn modelId="{E30BB17B-510E-4F5F-93F0-F3B3E424B32E}" type="presParOf" srcId="{704B019A-CFDD-4C1D-9B75-20C17148A9C8}" destId="{C96BB298-D8EC-46F9-B3F7-EBF525F3B4AD}" srcOrd="1" destOrd="0" presId="urn:microsoft.com/office/officeart/2016/7/layout/VerticalSolidActionList"/>
    <dgm:cxn modelId="{98C27F7F-D5C9-46BF-8EED-025ACB80D93D}" type="presParOf" srcId="{78C761EE-C593-4198-81F5-C7D47D09CD28}" destId="{D35AB2AF-EFEE-46AA-AD02-9D2FC0434F86}" srcOrd="1" destOrd="0" presId="urn:microsoft.com/office/officeart/2016/7/layout/VerticalSolidActionList"/>
    <dgm:cxn modelId="{FEC698D2-0074-494A-A1CE-707A47574E96}" type="presParOf" srcId="{78C761EE-C593-4198-81F5-C7D47D09CD28}" destId="{3BD7D442-2F91-4300-AF14-20D03651CFFA}" srcOrd="2" destOrd="0" presId="urn:microsoft.com/office/officeart/2016/7/layout/VerticalSolidActionList"/>
    <dgm:cxn modelId="{4A1A0B36-79AE-412A-97FD-E8EF2D0542AF}" type="presParOf" srcId="{3BD7D442-2F91-4300-AF14-20D03651CFFA}" destId="{9053D64B-8934-4D15-AB3C-FF923B5E9932}" srcOrd="0" destOrd="0" presId="urn:microsoft.com/office/officeart/2016/7/layout/VerticalSolidActionList"/>
    <dgm:cxn modelId="{92241955-39D9-4705-949A-A651594B31F6}" type="presParOf" srcId="{3BD7D442-2F91-4300-AF14-20D03651CFFA}" destId="{8B5A23C7-4CCA-4591-A2A2-B0C5B4C13845}" srcOrd="1" destOrd="0" presId="urn:microsoft.com/office/officeart/2016/7/layout/VerticalSolidActionList"/>
    <dgm:cxn modelId="{E6622639-4D70-4492-A137-F31630F008F1}" type="presParOf" srcId="{78C761EE-C593-4198-81F5-C7D47D09CD28}" destId="{9861898E-619B-4BE0-AA07-914BA705A206}" srcOrd="3" destOrd="0" presId="urn:microsoft.com/office/officeart/2016/7/layout/VerticalSolidActionList"/>
    <dgm:cxn modelId="{9F311780-F162-42B8-8293-0D9570B81DF5}" type="presParOf" srcId="{78C761EE-C593-4198-81F5-C7D47D09CD28}" destId="{ABF7EA85-2390-45A1-83D2-1968F32F5937}" srcOrd="4" destOrd="0" presId="urn:microsoft.com/office/officeart/2016/7/layout/VerticalSolidActionList"/>
    <dgm:cxn modelId="{47555C70-2D6A-4D03-B55B-FAD64BA3D2C1}" type="presParOf" srcId="{ABF7EA85-2390-45A1-83D2-1968F32F5937}" destId="{EC6B8FA1-6A98-4FD7-91D0-4041C633F052}" srcOrd="0" destOrd="0" presId="urn:microsoft.com/office/officeart/2016/7/layout/VerticalSolidActionList"/>
    <dgm:cxn modelId="{FDA89A04-623A-4532-9E57-B0EF610C439B}" type="presParOf" srcId="{ABF7EA85-2390-45A1-83D2-1968F32F5937}" destId="{E989FCD6-C2A4-474D-B61F-D97BED3AD87D}" srcOrd="1" destOrd="0" presId="urn:microsoft.com/office/officeart/2016/7/layout/VerticalSolidActionList"/>
    <dgm:cxn modelId="{71EABCDC-8724-424D-9CA8-621F2B73DE01}" type="presParOf" srcId="{78C761EE-C593-4198-81F5-C7D47D09CD28}" destId="{8C53B7D7-4B70-44F8-B66C-2650186BE5D3}" srcOrd="5" destOrd="0" presId="urn:microsoft.com/office/officeart/2016/7/layout/VerticalSolidActionList"/>
    <dgm:cxn modelId="{BF94DA65-A419-430E-99CA-E2382C75721B}" type="presParOf" srcId="{78C761EE-C593-4198-81F5-C7D47D09CD28}" destId="{0F651C24-0D6A-4F95-A386-954DE6661214}" srcOrd="6" destOrd="0" presId="urn:microsoft.com/office/officeart/2016/7/layout/VerticalSolidActionList"/>
    <dgm:cxn modelId="{96991496-F833-4DFC-810E-0F050EF56B27}" type="presParOf" srcId="{0F651C24-0D6A-4F95-A386-954DE6661214}" destId="{9357DAB5-E9F6-40F5-8D49-F7E2A2ECC8A5}" srcOrd="0" destOrd="0" presId="urn:microsoft.com/office/officeart/2016/7/layout/VerticalSolidActionList"/>
    <dgm:cxn modelId="{169D520D-276C-4137-8605-5936B927FE90}" type="presParOf" srcId="{0F651C24-0D6A-4F95-A386-954DE6661214}" destId="{6761A355-415C-4DF5-B6C0-50BD8D1D4670}"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ECC35-5923-45BB-B7E1-DD4D63CC8858}">
      <dsp:nvSpPr>
        <dsp:cNvPr id="0" name=""/>
        <dsp:cNvSpPr/>
      </dsp:nvSpPr>
      <dsp:spPr>
        <a:xfrm>
          <a:off x="552" y="569058"/>
          <a:ext cx="2154181" cy="1292508"/>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4000"/>
                <a:satMod val="130000"/>
                <a:lumMod val="92000"/>
              </a:schemeClr>
            </a:gs>
            <a:gs pos="100000">
              <a:schemeClr val="accent2">
                <a:hueOff val="0"/>
                <a:satOff val="0"/>
                <a:lumOff val="0"/>
                <a:alphaOff val="0"/>
                <a:shade val="76000"/>
                <a:satMod val="130000"/>
                <a:lumMod val="8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Connect your readers to authors, as well as other genres</a:t>
          </a:r>
        </a:p>
      </dsp:txBody>
      <dsp:txXfrm>
        <a:off x="552" y="569058"/>
        <a:ext cx="2154181" cy="1292508"/>
      </dsp:txXfrm>
    </dsp:sp>
    <dsp:sp modelId="{D92BD29E-19C2-4F20-A7CA-9EA334105B5A}">
      <dsp:nvSpPr>
        <dsp:cNvPr id="0" name=""/>
        <dsp:cNvSpPr/>
      </dsp:nvSpPr>
      <dsp:spPr>
        <a:xfrm>
          <a:off x="2370151" y="573905"/>
          <a:ext cx="2154181" cy="1282814"/>
        </a:xfrm>
        <a:prstGeom prst="rect">
          <a:avLst/>
        </a:prstGeom>
        <a:gradFill rotWithShape="0">
          <a:gsLst>
            <a:gs pos="0">
              <a:schemeClr val="accent2">
                <a:hueOff val="632483"/>
                <a:satOff val="-11966"/>
                <a:lumOff val="-834"/>
                <a:alphaOff val="0"/>
                <a:tint val="98000"/>
                <a:satMod val="110000"/>
                <a:lumMod val="104000"/>
              </a:schemeClr>
            </a:gs>
            <a:gs pos="69000">
              <a:schemeClr val="accent2">
                <a:hueOff val="632483"/>
                <a:satOff val="-11966"/>
                <a:lumOff val="-834"/>
                <a:alphaOff val="0"/>
                <a:shade val="84000"/>
                <a:satMod val="130000"/>
                <a:lumMod val="92000"/>
              </a:schemeClr>
            </a:gs>
            <a:gs pos="100000">
              <a:schemeClr val="accent2">
                <a:hueOff val="632483"/>
                <a:satOff val="-11966"/>
                <a:lumOff val="-834"/>
                <a:alphaOff val="0"/>
                <a:shade val="76000"/>
                <a:satMod val="130000"/>
                <a:lumMod val="8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Promote your library’s collection</a:t>
          </a:r>
        </a:p>
      </dsp:txBody>
      <dsp:txXfrm>
        <a:off x="2370151" y="573905"/>
        <a:ext cx="2154181" cy="1282814"/>
      </dsp:txXfrm>
    </dsp:sp>
    <dsp:sp modelId="{B54A235F-15EB-4B27-A9C9-51D9FA50FD20}">
      <dsp:nvSpPr>
        <dsp:cNvPr id="0" name=""/>
        <dsp:cNvSpPr/>
      </dsp:nvSpPr>
      <dsp:spPr>
        <a:xfrm>
          <a:off x="552" y="2076985"/>
          <a:ext cx="2154181" cy="1292508"/>
        </a:xfrm>
        <a:prstGeom prst="rect">
          <a:avLst/>
        </a:prstGeom>
        <a:gradFill rotWithShape="0">
          <a:gsLst>
            <a:gs pos="0">
              <a:schemeClr val="accent2">
                <a:hueOff val="1264967"/>
                <a:satOff val="-23931"/>
                <a:lumOff val="-1667"/>
                <a:alphaOff val="0"/>
                <a:tint val="98000"/>
                <a:satMod val="110000"/>
                <a:lumMod val="104000"/>
              </a:schemeClr>
            </a:gs>
            <a:gs pos="69000">
              <a:schemeClr val="accent2">
                <a:hueOff val="1264967"/>
                <a:satOff val="-23931"/>
                <a:lumOff val="-1667"/>
                <a:alphaOff val="0"/>
                <a:shade val="84000"/>
                <a:satMod val="130000"/>
                <a:lumMod val="92000"/>
              </a:schemeClr>
            </a:gs>
            <a:gs pos="100000">
              <a:schemeClr val="accent2">
                <a:hueOff val="1264967"/>
                <a:satOff val="-23931"/>
                <a:lumOff val="-1667"/>
                <a:alphaOff val="0"/>
                <a:shade val="76000"/>
                <a:satMod val="130000"/>
                <a:lumMod val="8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You will learn your library’s collection better</a:t>
          </a:r>
        </a:p>
      </dsp:txBody>
      <dsp:txXfrm>
        <a:off x="552" y="2076985"/>
        <a:ext cx="2154181" cy="1292508"/>
      </dsp:txXfrm>
    </dsp:sp>
    <dsp:sp modelId="{36DF5F6C-F5F2-4A4F-9DCF-ABBC62EB0E66}">
      <dsp:nvSpPr>
        <dsp:cNvPr id="0" name=""/>
        <dsp:cNvSpPr/>
      </dsp:nvSpPr>
      <dsp:spPr>
        <a:xfrm>
          <a:off x="2370151" y="2076985"/>
          <a:ext cx="2154181" cy="1292508"/>
        </a:xfrm>
        <a:prstGeom prst="rect">
          <a:avLst/>
        </a:prstGeom>
        <a:gradFill rotWithShape="0">
          <a:gsLst>
            <a:gs pos="0">
              <a:schemeClr val="accent2">
                <a:hueOff val="1897450"/>
                <a:satOff val="-35897"/>
                <a:lumOff val="-2501"/>
                <a:alphaOff val="0"/>
                <a:tint val="98000"/>
                <a:satMod val="110000"/>
                <a:lumMod val="104000"/>
              </a:schemeClr>
            </a:gs>
            <a:gs pos="69000">
              <a:schemeClr val="accent2">
                <a:hueOff val="1897450"/>
                <a:satOff val="-35897"/>
                <a:lumOff val="-2501"/>
                <a:alphaOff val="0"/>
                <a:shade val="84000"/>
                <a:satMod val="130000"/>
                <a:lumMod val="92000"/>
              </a:schemeClr>
            </a:gs>
            <a:gs pos="100000">
              <a:schemeClr val="accent2">
                <a:hueOff val="1897450"/>
                <a:satOff val="-35897"/>
                <a:lumOff val="-2501"/>
                <a:alphaOff val="0"/>
                <a:shade val="76000"/>
                <a:satMod val="130000"/>
                <a:lumMod val="8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Create lifelong patrons</a:t>
          </a:r>
        </a:p>
      </dsp:txBody>
      <dsp:txXfrm>
        <a:off x="2370151" y="2076985"/>
        <a:ext cx="2154181" cy="1292508"/>
      </dsp:txXfrm>
    </dsp:sp>
    <dsp:sp modelId="{B3A8759A-A0D2-4FE8-9226-A8EB0256EEDC}">
      <dsp:nvSpPr>
        <dsp:cNvPr id="0" name=""/>
        <dsp:cNvSpPr/>
      </dsp:nvSpPr>
      <dsp:spPr>
        <a:xfrm>
          <a:off x="1185351" y="3584912"/>
          <a:ext cx="2154181" cy="1292508"/>
        </a:xfrm>
        <a:prstGeom prst="rect">
          <a:avLst/>
        </a:prstGeom>
        <a:gradFill rotWithShape="0">
          <a:gsLst>
            <a:gs pos="0">
              <a:schemeClr val="accent2">
                <a:hueOff val="2529934"/>
                <a:satOff val="-47862"/>
                <a:lumOff val="-3334"/>
                <a:alphaOff val="0"/>
                <a:tint val="98000"/>
                <a:satMod val="110000"/>
                <a:lumMod val="104000"/>
              </a:schemeClr>
            </a:gs>
            <a:gs pos="69000">
              <a:schemeClr val="accent2">
                <a:hueOff val="2529934"/>
                <a:satOff val="-47862"/>
                <a:lumOff val="-3334"/>
                <a:alphaOff val="0"/>
                <a:shade val="84000"/>
                <a:satMod val="130000"/>
                <a:lumMod val="92000"/>
              </a:schemeClr>
            </a:gs>
            <a:gs pos="100000">
              <a:schemeClr val="accent2">
                <a:hueOff val="2529934"/>
                <a:satOff val="-47862"/>
                <a:lumOff val="-3334"/>
                <a:alphaOff val="0"/>
                <a:shade val="76000"/>
                <a:satMod val="130000"/>
                <a:lumMod val="8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It’s rewarding– to both you &amp; the patron</a:t>
          </a:r>
        </a:p>
      </dsp:txBody>
      <dsp:txXfrm>
        <a:off x="1185351" y="3584912"/>
        <a:ext cx="2154181" cy="12925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5FC1D-79CB-4DAD-BD27-521745ADB620}">
      <dsp:nvSpPr>
        <dsp:cNvPr id="0" name=""/>
        <dsp:cNvSpPr/>
      </dsp:nvSpPr>
      <dsp:spPr>
        <a:xfrm>
          <a:off x="0" y="1710"/>
          <a:ext cx="5821767" cy="7288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722E49-7684-47A6-B683-115A1E3EB2AD}">
      <dsp:nvSpPr>
        <dsp:cNvPr id="0" name=""/>
        <dsp:cNvSpPr/>
      </dsp:nvSpPr>
      <dsp:spPr>
        <a:xfrm>
          <a:off x="220490" y="165711"/>
          <a:ext cx="400891" cy="4008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7665ECC-F5DE-4C4D-8094-E867F5C14EF9}">
      <dsp:nvSpPr>
        <dsp:cNvPr id="0" name=""/>
        <dsp:cNvSpPr/>
      </dsp:nvSpPr>
      <dsp:spPr>
        <a:xfrm>
          <a:off x="841871" y="1710"/>
          <a:ext cx="4979895" cy="728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141" tIns="77141" rIns="77141" bIns="77141" numCol="1" spcCol="1270" anchor="ctr" anchorCtr="0">
          <a:noAutofit/>
        </a:bodyPr>
        <a:lstStyle/>
        <a:p>
          <a:pPr marL="0" lvl="0" indent="0" algn="l" defTabSz="844550">
            <a:lnSpc>
              <a:spcPct val="100000"/>
            </a:lnSpc>
            <a:spcBef>
              <a:spcPct val="0"/>
            </a:spcBef>
            <a:spcAft>
              <a:spcPct val="35000"/>
            </a:spcAft>
            <a:buNone/>
          </a:pPr>
          <a:r>
            <a:rPr lang="en-US" sz="1900" kern="1200" dirty="0"/>
            <a:t>Pace </a:t>
          </a:r>
        </a:p>
      </dsp:txBody>
      <dsp:txXfrm>
        <a:off x="841871" y="1710"/>
        <a:ext cx="4979895" cy="728893"/>
      </dsp:txXfrm>
    </dsp:sp>
    <dsp:sp modelId="{839BAC75-425F-41C3-A992-CD20DCC0BA33}">
      <dsp:nvSpPr>
        <dsp:cNvPr id="0" name=""/>
        <dsp:cNvSpPr/>
      </dsp:nvSpPr>
      <dsp:spPr>
        <a:xfrm>
          <a:off x="0" y="912827"/>
          <a:ext cx="5821767" cy="7288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8518D7-7F36-4490-AA35-A24BBCE98290}">
      <dsp:nvSpPr>
        <dsp:cNvPr id="0" name=""/>
        <dsp:cNvSpPr/>
      </dsp:nvSpPr>
      <dsp:spPr>
        <a:xfrm>
          <a:off x="220490" y="1076828"/>
          <a:ext cx="400891" cy="4008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92D1A6-AF64-40B1-9EF8-438561AC802F}">
      <dsp:nvSpPr>
        <dsp:cNvPr id="0" name=""/>
        <dsp:cNvSpPr/>
      </dsp:nvSpPr>
      <dsp:spPr>
        <a:xfrm>
          <a:off x="841871" y="912827"/>
          <a:ext cx="4979895" cy="728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141" tIns="77141" rIns="77141" bIns="77141" numCol="1" spcCol="1270" anchor="ctr" anchorCtr="0">
          <a:noAutofit/>
        </a:bodyPr>
        <a:lstStyle/>
        <a:p>
          <a:pPr marL="0" lvl="0" indent="0" algn="l" defTabSz="844550">
            <a:lnSpc>
              <a:spcPct val="100000"/>
            </a:lnSpc>
            <a:spcBef>
              <a:spcPct val="0"/>
            </a:spcBef>
            <a:spcAft>
              <a:spcPct val="35000"/>
            </a:spcAft>
            <a:buNone/>
          </a:pPr>
          <a:r>
            <a:rPr lang="en-US" sz="1900" kern="1200" dirty="0"/>
            <a:t>Storyline</a:t>
          </a:r>
        </a:p>
      </dsp:txBody>
      <dsp:txXfrm>
        <a:off x="841871" y="912827"/>
        <a:ext cx="4979895" cy="728893"/>
      </dsp:txXfrm>
    </dsp:sp>
    <dsp:sp modelId="{452B93EE-B928-47D1-BAA6-06477788A869}">
      <dsp:nvSpPr>
        <dsp:cNvPr id="0" name=""/>
        <dsp:cNvSpPr/>
      </dsp:nvSpPr>
      <dsp:spPr>
        <a:xfrm>
          <a:off x="0" y="1823943"/>
          <a:ext cx="5821767" cy="7288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1B3C97-D828-48CD-BB9A-5D7538AC14EA}">
      <dsp:nvSpPr>
        <dsp:cNvPr id="0" name=""/>
        <dsp:cNvSpPr/>
      </dsp:nvSpPr>
      <dsp:spPr>
        <a:xfrm>
          <a:off x="220490" y="1987944"/>
          <a:ext cx="400891" cy="4008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EC428C4-0CCE-4AED-8E42-36EAC05C94D0}">
      <dsp:nvSpPr>
        <dsp:cNvPr id="0" name=""/>
        <dsp:cNvSpPr/>
      </dsp:nvSpPr>
      <dsp:spPr>
        <a:xfrm>
          <a:off x="841871" y="1823943"/>
          <a:ext cx="4979895" cy="728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141" tIns="77141" rIns="77141" bIns="77141" numCol="1" spcCol="1270" anchor="ctr" anchorCtr="0">
          <a:noAutofit/>
        </a:bodyPr>
        <a:lstStyle/>
        <a:p>
          <a:pPr marL="0" lvl="0" indent="0" algn="l" defTabSz="844550">
            <a:lnSpc>
              <a:spcPct val="100000"/>
            </a:lnSpc>
            <a:spcBef>
              <a:spcPct val="0"/>
            </a:spcBef>
            <a:spcAft>
              <a:spcPct val="35000"/>
            </a:spcAft>
            <a:buNone/>
          </a:pPr>
          <a:r>
            <a:rPr lang="en-US" sz="1900" kern="1200" dirty="0"/>
            <a:t>Tone</a:t>
          </a:r>
        </a:p>
      </dsp:txBody>
      <dsp:txXfrm>
        <a:off x="841871" y="1823943"/>
        <a:ext cx="4979895" cy="728893"/>
      </dsp:txXfrm>
    </dsp:sp>
    <dsp:sp modelId="{0CE7258F-A061-4E61-A4F3-5ED1F5EB8589}">
      <dsp:nvSpPr>
        <dsp:cNvPr id="0" name=""/>
        <dsp:cNvSpPr/>
      </dsp:nvSpPr>
      <dsp:spPr>
        <a:xfrm>
          <a:off x="0" y="2735060"/>
          <a:ext cx="5821767" cy="7288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E2D01D-5F62-4C34-B742-0F705F12D0FB}">
      <dsp:nvSpPr>
        <dsp:cNvPr id="0" name=""/>
        <dsp:cNvSpPr/>
      </dsp:nvSpPr>
      <dsp:spPr>
        <a:xfrm>
          <a:off x="220490" y="2899061"/>
          <a:ext cx="400891" cy="40089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EABCE40-D87E-418D-A058-FE7CE12A2F43}">
      <dsp:nvSpPr>
        <dsp:cNvPr id="0" name=""/>
        <dsp:cNvSpPr/>
      </dsp:nvSpPr>
      <dsp:spPr>
        <a:xfrm>
          <a:off x="841871" y="2735060"/>
          <a:ext cx="4979895" cy="728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141" tIns="77141" rIns="77141" bIns="77141" numCol="1" spcCol="1270" anchor="ctr" anchorCtr="0">
          <a:noAutofit/>
        </a:bodyPr>
        <a:lstStyle/>
        <a:p>
          <a:pPr marL="0" lvl="0" indent="0" algn="l" defTabSz="844550">
            <a:lnSpc>
              <a:spcPct val="100000"/>
            </a:lnSpc>
            <a:spcBef>
              <a:spcPct val="0"/>
            </a:spcBef>
            <a:spcAft>
              <a:spcPct val="35000"/>
            </a:spcAft>
            <a:buNone/>
          </a:pPr>
          <a:r>
            <a:rPr lang="en-US" sz="1900" kern="1200" dirty="0"/>
            <a:t>Character</a:t>
          </a:r>
        </a:p>
      </dsp:txBody>
      <dsp:txXfrm>
        <a:off x="841871" y="2735060"/>
        <a:ext cx="4979895" cy="728893"/>
      </dsp:txXfrm>
    </dsp:sp>
    <dsp:sp modelId="{EB9F106F-8D55-4750-95EF-60D6E1EDBFA4}">
      <dsp:nvSpPr>
        <dsp:cNvPr id="0" name=""/>
        <dsp:cNvSpPr/>
      </dsp:nvSpPr>
      <dsp:spPr>
        <a:xfrm>
          <a:off x="0" y="3646177"/>
          <a:ext cx="5821767" cy="7288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CB26B4-4F81-421A-AB69-39BECE8BB325}">
      <dsp:nvSpPr>
        <dsp:cNvPr id="0" name=""/>
        <dsp:cNvSpPr/>
      </dsp:nvSpPr>
      <dsp:spPr>
        <a:xfrm>
          <a:off x="220490" y="3810178"/>
          <a:ext cx="400891" cy="40089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AD52776-8CF0-48F8-8F33-0A3C9193B0FE}">
      <dsp:nvSpPr>
        <dsp:cNvPr id="0" name=""/>
        <dsp:cNvSpPr/>
      </dsp:nvSpPr>
      <dsp:spPr>
        <a:xfrm>
          <a:off x="841871" y="3646177"/>
          <a:ext cx="4979895" cy="728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141" tIns="77141" rIns="77141" bIns="77141" numCol="1" spcCol="1270" anchor="ctr" anchorCtr="0">
          <a:noAutofit/>
        </a:bodyPr>
        <a:lstStyle/>
        <a:p>
          <a:pPr marL="0" lvl="0" indent="0" algn="l" defTabSz="844550">
            <a:lnSpc>
              <a:spcPct val="100000"/>
            </a:lnSpc>
            <a:spcBef>
              <a:spcPct val="0"/>
            </a:spcBef>
            <a:spcAft>
              <a:spcPct val="35000"/>
            </a:spcAft>
            <a:buNone/>
          </a:pPr>
          <a:r>
            <a:rPr lang="en-US" sz="1900" kern="1200" dirty="0"/>
            <a:t>Writing Style </a:t>
          </a:r>
        </a:p>
      </dsp:txBody>
      <dsp:txXfrm>
        <a:off x="841871" y="3646177"/>
        <a:ext cx="4979895" cy="728893"/>
      </dsp:txXfrm>
    </dsp:sp>
    <dsp:sp modelId="{8E2CD4EC-B963-4BD2-AE87-1C055A30F135}">
      <dsp:nvSpPr>
        <dsp:cNvPr id="0" name=""/>
        <dsp:cNvSpPr/>
      </dsp:nvSpPr>
      <dsp:spPr>
        <a:xfrm>
          <a:off x="0" y="4557294"/>
          <a:ext cx="5821767" cy="7288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F4A285-5384-4431-B24F-4F6F619A6F1C}">
      <dsp:nvSpPr>
        <dsp:cNvPr id="0" name=""/>
        <dsp:cNvSpPr/>
      </dsp:nvSpPr>
      <dsp:spPr>
        <a:xfrm>
          <a:off x="220490" y="4721295"/>
          <a:ext cx="400891" cy="40089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504B8DC-A30F-4782-BF7C-89B57184B99F}">
      <dsp:nvSpPr>
        <dsp:cNvPr id="0" name=""/>
        <dsp:cNvSpPr/>
      </dsp:nvSpPr>
      <dsp:spPr>
        <a:xfrm>
          <a:off x="841871" y="4557294"/>
          <a:ext cx="4979895" cy="728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141" tIns="77141" rIns="77141" bIns="77141" numCol="1" spcCol="1270" anchor="ctr" anchorCtr="0">
          <a:noAutofit/>
        </a:bodyPr>
        <a:lstStyle/>
        <a:p>
          <a:pPr marL="0" lvl="0" indent="0" algn="l" defTabSz="844550">
            <a:lnSpc>
              <a:spcPct val="100000"/>
            </a:lnSpc>
            <a:spcBef>
              <a:spcPct val="0"/>
            </a:spcBef>
            <a:spcAft>
              <a:spcPct val="35000"/>
            </a:spcAft>
            <a:buNone/>
          </a:pPr>
          <a:r>
            <a:rPr lang="en-US" sz="1900" kern="1200" dirty="0"/>
            <a:t>Themes</a:t>
          </a:r>
        </a:p>
      </dsp:txBody>
      <dsp:txXfrm>
        <a:off x="841871" y="4557294"/>
        <a:ext cx="4979895" cy="7288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F77E2-2FBA-4C61-A4E5-4E7CEF45EA5C}">
      <dsp:nvSpPr>
        <dsp:cNvPr id="0" name=""/>
        <dsp:cNvSpPr/>
      </dsp:nvSpPr>
      <dsp:spPr>
        <a:xfrm>
          <a:off x="2640039" y="656436"/>
          <a:ext cx="507487" cy="91440"/>
        </a:xfrm>
        <a:custGeom>
          <a:avLst/>
          <a:gdLst/>
          <a:ahLst/>
          <a:cxnLst/>
          <a:rect l="0" t="0" r="0" b="0"/>
          <a:pathLst>
            <a:path>
              <a:moveTo>
                <a:pt x="0" y="45720"/>
              </a:moveTo>
              <a:lnTo>
                <a:pt x="507487"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880331" y="699466"/>
        <a:ext cx="26904" cy="5380"/>
      </dsp:txXfrm>
    </dsp:sp>
    <dsp:sp modelId="{A439A77F-6439-4BD6-9FC3-741BFB831136}">
      <dsp:nvSpPr>
        <dsp:cNvPr id="0" name=""/>
        <dsp:cNvSpPr/>
      </dsp:nvSpPr>
      <dsp:spPr>
        <a:xfrm>
          <a:off x="302331" y="303"/>
          <a:ext cx="2339508" cy="140370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638" tIns="120333" rIns="114638" bIns="120333" numCol="1" spcCol="1270" anchor="ctr" anchorCtr="0">
          <a:noAutofit/>
        </a:bodyPr>
        <a:lstStyle/>
        <a:p>
          <a:pPr marL="0" lvl="0" indent="0" algn="ctr" defTabSz="844550">
            <a:lnSpc>
              <a:spcPct val="90000"/>
            </a:lnSpc>
            <a:spcBef>
              <a:spcPct val="0"/>
            </a:spcBef>
            <a:spcAft>
              <a:spcPct val="35000"/>
            </a:spcAft>
            <a:buNone/>
          </a:pPr>
          <a:r>
            <a:rPr lang="en-US" sz="1900" kern="1200" dirty="0"/>
            <a:t>Interviews</a:t>
          </a:r>
        </a:p>
      </dsp:txBody>
      <dsp:txXfrm>
        <a:off x="302331" y="303"/>
        <a:ext cx="2339508" cy="1403705"/>
      </dsp:txXfrm>
    </dsp:sp>
    <dsp:sp modelId="{58B1094C-1CFB-425D-9F8F-53C94FDCB626}">
      <dsp:nvSpPr>
        <dsp:cNvPr id="0" name=""/>
        <dsp:cNvSpPr/>
      </dsp:nvSpPr>
      <dsp:spPr>
        <a:xfrm>
          <a:off x="1472085" y="1402209"/>
          <a:ext cx="2877595" cy="507487"/>
        </a:xfrm>
        <a:custGeom>
          <a:avLst/>
          <a:gdLst/>
          <a:ahLst/>
          <a:cxnLst/>
          <a:rect l="0" t="0" r="0" b="0"/>
          <a:pathLst>
            <a:path>
              <a:moveTo>
                <a:pt x="2877595" y="0"/>
              </a:moveTo>
              <a:lnTo>
                <a:pt x="2877595" y="270843"/>
              </a:lnTo>
              <a:lnTo>
                <a:pt x="0" y="270843"/>
              </a:lnTo>
              <a:lnTo>
                <a:pt x="0" y="507487"/>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837696" y="1653262"/>
        <a:ext cx="146373" cy="5380"/>
      </dsp:txXfrm>
    </dsp:sp>
    <dsp:sp modelId="{A591B32A-2212-4335-96D9-69D8D378A638}">
      <dsp:nvSpPr>
        <dsp:cNvPr id="0" name=""/>
        <dsp:cNvSpPr/>
      </dsp:nvSpPr>
      <dsp:spPr>
        <a:xfrm>
          <a:off x="3179927" y="303"/>
          <a:ext cx="2339508" cy="1403705"/>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638" tIns="120333" rIns="114638" bIns="120333" numCol="1" spcCol="1270" anchor="ctr" anchorCtr="0">
          <a:noAutofit/>
        </a:bodyPr>
        <a:lstStyle/>
        <a:p>
          <a:pPr marL="0" lvl="0" indent="0" algn="ctr" defTabSz="844550">
            <a:lnSpc>
              <a:spcPct val="90000"/>
            </a:lnSpc>
            <a:spcBef>
              <a:spcPct val="0"/>
            </a:spcBef>
            <a:spcAft>
              <a:spcPct val="35000"/>
            </a:spcAft>
            <a:buNone/>
          </a:pPr>
          <a:r>
            <a:rPr lang="en-US" sz="1900" kern="1200" dirty="0"/>
            <a:t>One-on-One Chats</a:t>
          </a:r>
        </a:p>
      </dsp:txBody>
      <dsp:txXfrm>
        <a:off x="3179927" y="303"/>
        <a:ext cx="2339508" cy="1403705"/>
      </dsp:txXfrm>
    </dsp:sp>
    <dsp:sp modelId="{9C81AB5E-2AEA-47A6-8408-E4AB7D085094}">
      <dsp:nvSpPr>
        <dsp:cNvPr id="0" name=""/>
        <dsp:cNvSpPr/>
      </dsp:nvSpPr>
      <dsp:spPr>
        <a:xfrm>
          <a:off x="2640039" y="2598229"/>
          <a:ext cx="507487" cy="91440"/>
        </a:xfrm>
        <a:custGeom>
          <a:avLst/>
          <a:gdLst/>
          <a:ahLst/>
          <a:cxnLst/>
          <a:rect l="0" t="0" r="0" b="0"/>
          <a:pathLst>
            <a:path>
              <a:moveTo>
                <a:pt x="0" y="45720"/>
              </a:moveTo>
              <a:lnTo>
                <a:pt x="507487"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880331" y="2641258"/>
        <a:ext cx="26904" cy="5380"/>
      </dsp:txXfrm>
    </dsp:sp>
    <dsp:sp modelId="{9F344282-3D99-408C-BA65-F9E90C559710}">
      <dsp:nvSpPr>
        <dsp:cNvPr id="0" name=""/>
        <dsp:cNvSpPr/>
      </dsp:nvSpPr>
      <dsp:spPr>
        <a:xfrm>
          <a:off x="302331" y="1942096"/>
          <a:ext cx="2339508" cy="1403705"/>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638" tIns="120333" rIns="114638" bIns="120333" numCol="1" spcCol="1270" anchor="ctr" anchorCtr="0">
          <a:noAutofit/>
        </a:bodyPr>
        <a:lstStyle/>
        <a:p>
          <a:pPr marL="0" lvl="0" indent="0" algn="ctr" defTabSz="844550">
            <a:lnSpc>
              <a:spcPct val="90000"/>
            </a:lnSpc>
            <a:spcBef>
              <a:spcPct val="0"/>
            </a:spcBef>
            <a:spcAft>
              <a:spcPct val="35000"/>
            </a:spcAft>
            <a:buNone/>
          </a:pPr>
          <a:r>
            <a:rPr lang="en-US" sz="1900" kern="1200" dirty="0"/>
            <a:t>Displays</a:t>
          </a:r>
        </a:p>
      </dsp:txBody>
      <dsp:txXfrm>
        <a:off x="302331" y="1942096"/>
        <a:ext cx="2339508" cy="1403705"/>
      </dsp:txXfrm>
    </dsp:sp>
    <dsp:sp modelId="{43E9DC80-A5A9-41FC-9900-310F6861EF19}">
      <dsp:nvSpPr>
        <dsp:cNvPr id="0" name=""/>
        <dsp:cNvSpPr/>
      </dsp:nvSpPr>
      <dsp:spPr>
        <a:xfrm>
          <a:off x="1472085" y="3344001"/>
          <a:ext cx="2877595" cy="507487"/>
        </a:xfrm>
        <a:custGeom>
          <a:avLst/>
          <a:gdLst/>
          <a:ahLst/>
          <a:cxnLst/>
          <a:rect l="0" t="0" r="0" b="0"/>
          <a:pathLst>
            <a:path>
              <a:moveTo>
                <a:pt x="2877595" y="0"/>
              </a:moveTo>
              <a:lnTo>
                <a:pt x="2877595" y="270843"/>
              </a:lnTo>
              <a:lnTo>
                <a:pt x="0" y="270843"/>
              </a:lnTo>
              <a:lnTo>
                <a:pt x="0" y="507487"/>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837696" y="3595054"/>
        <a:ext cx="146373" cy="5380"/>
      </dsp:txXfrm>
    </dsp:sp>
    <dsp:sp modelId="{F3066C5B-D3BA-4992-AD2E-A1CBFD662DB7}">
      <dsp:nvSpPr>
        <dsp:cNvPr id="0" name=""/>
        <dsp:cNvSpPr/>
      </dsp:nvSpPr>
      <dsp:spPr>
        <a:xfrm>
          <a:off x="3179927" y="1942096"/>
          <a:ext cx="2339508" cy="1403705"/>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638" tIns="120333" rIns="114638" bIns="120333" numCol="1" spcCol="1270" anchor="ctr" anchorCtr="0">
          <a:noAutofit/>
        </a:bodyPr>
        <a:lstStyle/>
        <a:p>
          <a:pPr marL="0" lvl="0" indent="0" algn="ctr" defTabSz="844550">
            <a:lnSpc>
              <a:spcPct val="90000"/>
            </a:lnSpc>
            <a:spcBef>
              <a:spcPct val="0"/>
            </a:spcBef>
            <a:spcAft>
              <a:spcPct val="35000"/>
            </a:spcAft>
            <a:buNone/>
          </a:pPr>
          <a:r>
            <a:rPr lang="en-US" sz="1900" kern="1200" dirty="0"/>
            <a:t>Programming (Book Discussion, Author Visits, Book Talks)</a:t>
          </a:r>
        </a:p>
      </dsp:txBody>
      <dsp:txXfrm>
        <a:off x="3179927" y="1942096"/>
        <a:ext cx="2339508" cy="1403705"/>
      </dsp:txXfrm>
    </dsp:sp>
    <dsp:sp modelId="{349DA452-7017-48F9-B735-2506DEB76A36}">
      <dsp:nvSpPr>
        <dsp:cNvPr id="0" name=""/>
        <dsp:cNvSpPr/>
      </dsp:nvSpPr>
      <dsp:spPr>
        <a:xfrm>
          <a:off x="2640039" y="4540021"/>
          <a:ext cx="507487" cy="91440"/>
        </a:xfrm>
        <a:custGeom>
          <a:avLst/>
          <a:gdLst/>
          <a:ahLst/>
          <a:cxnLst/>
          <a:rect l="0" t="0" r="0" b="0"/>
          <a:pathLst>
            <a:path>
              <a:moveTo>
                <a:pt x="0" y="45720"/>
              </a:moveTo>
              <a:lnTo>
                <a:pt x="507487"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880331" y="4583050"/>
        <a:ext cx="26904" cy="5380"/>
      </dsp:txXfrm>
    </dsp:sp>
    <dsp:sp modelId="{3A3B71DB-CF6A-4AB8-9E7C-937497EBAC73}">
      <dsp:nvSpPr>
        <dsp:cNvPr id="0" name=""/>
        <dsp:cNvSpPr/>
      </dsp:nvSpPr>
      <dsp:spPr>
        <a:xfrm>
          <a:off x="302331" y="3883888"/>
          <a:ext cx="2339508" cy="1403705"/>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638" tIns="120333" rIns="114638" bIns="120333" numCol="1" spcCol="1270" anchor="ctr" anchorCtr="0">
          <a:noAutofit/>
        </a:bodyPr>
        <a:lstStyle/>
        <a:p>
          <a:pPr marL="0" lvl="0" indent="0" algn="ctr" defTabSz="844550">
            <a:lnSpc>
              <a:spcPct val="90000"/>
            </a:lnSpc>
            <a:spcBef>
              <a:spcPct val="0"/>
            </a:spcBef>
            <a:spcAft>
              <a:spcPct val="35000"/>
            </a:spcAft>
            <a:buNone/>
          </a:pPr>
          <a:r>
            <a:rPr lang="en-US" sz="1900" kern="1200" dirty="0"/>
            <a:t>Print Media (Printed book lists, Emailed Review lists, Bookmarks)</a:t>
          </a:r>
        </a:p>
      </dsp:txBody>
      <dsp:txXfrm>
        <a:off x="302331" y="3883888"/>
        <a:ext cx="2339508" cy="1403705"/>
      </dsp:txXfrm>
    </dsp:sp>
    <dsp:sp modelId="{3B41AD4A-DBE3-43A6-8CD1-26D402FBDB71}">
      <dsp:nvSpPr>
        <dsp:cNvPr id="0" name=""/>
        <dsp:cNvSpPr/>
      </dsp:nvSpPr>
      <dsp:spPr>
        <a:xfrm>
          <a:off x="3179927" y="3883888"/>
          <a:ext cx="2339508" cy="140370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638" tIns="120333" rIns="114638" bIns="120333" numCol="1" spcCol="1270" anchor="ctr" anchorCtr="0">
          <a:noAutofit/>
        </a:bodyPr>
        <a:lstStyle/>
        <a:p>
          <a:pPr marL="0" lvl="0" indent="0" algn="ctr" defTabSz="844550">
            <a:lnSpc>
              <a:spcPct val="90000"/>
            </a:lnSpc>
            <a:spcBef>
              <a:spcPct val="0"/>
            </a:spcBef>
            <a:spcAft>
              <a:spcPct val="35000"/>
            </a:spcAft>
            <a:buNone/>
          </a:pPr>
          <a:r>
            <a:rPr lang="en-US" sz="1900" kern="1200" dirty="0"/>
            <a:t>Social Media, Blogs, Library’s website</a:t>
          </a:r>
        </a:p>
      </dsp:txBody>
      <dsp:txXfrm>
        <a:off x="3179927" y="3883888"/>
        <a:ext cx="2339508" cy="14037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8C23DD-0E75-494B-9DB1-4FFD8EDAB0CB}">
      <dsp:nvSpPr>
        <dsp:cNvPr id="0" name=""/>
        <dsp:cNvSpPr/>
      </dsp:nvSpPr>
      <dsp:spPr>
        <a:xfrm>
          <a:off x="0" y="686989"/>
          <a:ext cx="5821767" cy="92663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Definition: No live, direct contact between reader and reader’s advisor</a:t>
          </a:r>
        </a:p>
      </dsp:txBody>
      <dsp:txXfrm>
        <a:off x="45235" y="732224"/>
        <a:ext cx="5731297" cy="836169"/>
      </dsp:txXfrm>
    </dsp:sp>
    <dsp:sp modelId="{66AD51B3-34FF-4E0D-A331-90B8E7D4E13F}">
      <dsp:nvSpPr>
        <dsp:cNvPr id="0" name=""/>
        <dsp:cNvSpPr/>
      </dsp:nvSpPr>
      <dsp:spPr>
        <a:xfrm>
          <a:off x="0" y="1682749"/>
          <a:ext cx="5821767" cy="926639"/>
        </a:xfrm>
        <a:prstGeom prst="roundRect">
          <a:avLst/>
        </a:prstGeom>
        <a:solidFill>
          <a:schemeClr val="accent2">
            <a:hueOff val="843311"/>
            <a:satOff val="-15954"/>
            <a:lumOff val="-111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Benefits</a:t>
          </a:r>
        </a:p>
      </dsp:txBody>
      <dsp:txXfrm>
        <a:off x="45235" y="1727984"/>
        <a:ext cx="5731297" cy="836169"/>
      </dsp:txXfrm>
    </dsp:sp>
    <dsp:sp modelId="{3CA33F75-47D2-432C-BB46-014427BF44F2}">
      <dsp:nvSpPr>
        <dsp:cNvPr id="0" name=""/>
        <dsp:cNvSpPr/>
      </dsp:nvSpPr>
      <dsp:spPr>
        <a:xfrm>
          <a:off x="0" y="2678508"/>
          <a:ext cx="5821767" cy="926639"/>
        </a:xfrm>
        <a:prstGeom prst="roundRect">
          <a:avLst/>
        </a:prstGeom>
        <a:solidFill>
          <a:schemeClr val="accent2">
            <a:hueOff val="1686623"/>
            <a:satOff val="-31908"/>
            <a:lumOff val="-22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Book Displays, Bookmarks, Website</a:t>
          </a:r>
        </a:p>
      </dsp:txBody>
      <dsp:txXfrm>
        <a:off x="45235" y="2723743"/>
        <a:ext cx="5731297" cy="836169"/>
      </dsp:txXfrm>
    </dsp:sp>
    <dsp:sp modelId="{AF5BAFB3-FD99-4075-B325-C42C5F5EA02A}">
      <dsp:nvSpPr>
        <dsp:cNvPr id="0" name=""/>
        <dsp:cNvSpPr/>
      </dsp:nvSpPr>
      <dsp:spPr>
        <a:xfrm>
          <a:off x="0" y="3674268"/>
          <a:ext cx="5821767" cy="926639"/>
        </a:xfrm>
        <a:prstGeom prst="roundRect">
          <a:avLst/>
        </a:prstGeom>
        <a:solidFill>
          <a:schemeClr val="accent2">
            <a:hueOff val="2529934"/>
            <a:satOff val="-47862"/>
            <a:lumOff val="-333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E-Newsletter, social networking, online book clubs, targeted marketing</a:t>
          </a:r>
        </a:p>
      </dsp:txBody>
      <dsp:txXfrm>
        <a:off x="45235" y="3719503"/>
        <a:ext cx="5731297" cy="8361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BB298-D8EC-46F9-B3F7-EBF525F3B4AD}">
      <dsp:nvSpPr>
        <dsp:cNvPr id="0" name=""/>
        <dsp:cNvSpPr/>
      </dsp:nvSpPr>
      <dsp:spPr>
        <a:xfrm>
          <a:off x="1127760" y="2124"/>
          <a:ext cx="4511040" cy="1100359"/>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527" tIns="279491" rIns="87527" bIns="279491" numCol="1" spcCol="1270" anchor="ctr" anchorCtr="0">
          <a:noAutofit/>
        </a:bodyPr>
        <a:lstStyle/>
        <a:p>
          <a:pPr marL="0" lvl="0" indent="0" algn="l" defTabSz="577850">
            <a:lnSpc>
              <a:spcPct val="90000"/>
            </a:lnSpc>
            <a:spcBef>
              <a:spcPct val="0"/>
            </a:spcBef>
            <a:spcAft>
              <a:spcPct val="35000"/>
            </a:spcAft>
            <a:buNone/>
          </a:pPr>
          <a:r>
            <a:rPr lang="en-US" sz="1300" kern="1200" dirty="0"/>
            <a:t>Get to know your collection</a:t>
          </a:r>
        </a:p>
      </dsp:txBody>
      <dsp:txXfrm>
        <a:off x="1127760" y="2124"/>
        <a:ext cx="4511040" cy="1100359"/>
      </dsp:txXfrm>
    </dsp:sp>
    <dsp:sp modelId="{7131C2BA-0B39-4070-BCF7-B524377B2937}">
      <dsp:nvSpPr>
        <dsp:cNvPr id="0" name=""/>
        <dsp:cNvSpPr/>
      </dsp:nvSpPr>
      <dsp:spPr>
        <a:xfrm>
          <a:off x="0" y="2124"/>
          <a:ext cx="1127760" cy="1100359"/>
        </a:xfrm>
        <a:prstGeom prst="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77" tIns="108691" rIns="59677" bIns="108691" numCol="1" spcCol="1270" anchor="ctr" anchorCtr="0">
          <a:noAutofit/>
        </a:bodyPr>
        <a:lstStyle/>
        <a:p>
          <a:pPr marL="0" lvl="0" indent="0" algn="ctr" defTabSz="711200">
            <a:lnSpc>
              <a:spcPct val="90000"/>
            </a:lnSpc>
            <a:spcBef>
              <a:spcPct val="0"/>
            </a:spcBef>
            <a:spcAft>
              <a:spcPct val="35000"/>
            </a:spcAft>
            <a:buNone/>
          </a:pPr>
          <a:r>
            <a:rPr lang="en-US" sz="1600" kern="1200" dirty="0"/>
            <a:t>Collection</a:t>
          </a:r>
        </a:p>
      </dsp:txBody>
      <dsp:txXfrm>
        <a:off x="0" y="2124"/>
        <a:ext cx="1127760" cy="1100359"/>
      </dsp:txXfrm>
    </dsp:sp>
    <dsp:sp modelId="{8B5A23C7-4CCA-4591-A2A2-B0C5B4C13845}">
      <dsp:nvSpPr>
        <dsp:cNvPr id="0" name=""/>
        <dsp:cNvSpPr/>
      </dsp:nvSpPr>
      <dsp:spPr>
        <a:xfrm>
          <a:off x="1127760" y="1168505"/>
          <a:ext cx="4511040" cy="1100359"/>
        </a:xfrm>
        <a:prstGeom prst="rect">
          <a:avLst/>
        </a:prstGeom>
        <a:solidFill>
          <a:schemeClr val="accent5">
            <a:tint val="40000"/>
            <a:alpha val="90000"/>
            <a:hueOff val="1418845"/>
            <a:satOff val="2615"/>
            <a:lumOff val="625"/>
            <a:alphaOff val="0"/>
          </a:schemeClr>
        </a:solidFill>
        <a:ln w="15875" cap="flat" cmpd="sng" algn="ctr">
          <a:solidFill>
            <a:schemeClr val="accent5">
              <a:tint val="40000"/>
              <a:alpha val="90000"/>
              <a:hueOff val="1418845"/>
              <a:satOff val="2615"/>
              <a:lumOff val="6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527" tIns="279491" rIns="87527" bIns="279491" numCol="1" spcCol="1270" anchor="ctr" anchorCtr="0">
          <a:noAutofit/>
        </a:bodyPr>
        <a:lstStyle/>
        <a:p>
          <a:pPr marL="0" lvl="0" indent="0" algn="l" defTabSz="577850">
            <a:lnSpc>
              <a:spcPct val="90000"/>
            </a:lnSpc>
            <a:spcBef>
              <a:spcPct val="0"/>
            </a:spcBef>
            <a:spcAft>
              <a:spcPct val="35000"/>
            </a:spcAft>
            <a:buNone/>
          </a:pPr>
          <a:r>
            <a:rPr lang="en-US" sz="1300" kern="1200" dirty="0"/>
            <a:t>Talk to your peers about what they read</a:t>
          </a:r>
        </a:p>
      </dsp:txBody>
      <dsp:txXfrm>
        <a:off x="1127760" y="1168505"/>
        <a:ext cx="4511040" cy="1100359"/>
      </dsp:txXfrm>
    </dsp:sp>
    <dsp:sp modelId="{9053D64B-8934-4D15-AB3C-FF923B5E9932}">
      <dsp:nvSpPr>
        <dsp:cNvPr id="0" name=""/>
        <dsp:cNvSpPr/>
      </dsp:nvSpPr>
      <dsp:spPr>
        <a:xfrm>
          <a:off x="0" y="1168505"/>
          <a:ext cx="1127760" cy="1100359"/>
        </a:xfrm>
        <a:prstGeom prst="rect">
          <a:avLst/>
        </a:prstGeom>
        <a:solidFill>
          <a:schemeClr val="accent5">
            <a:hueOff val="1667626"/>
            <a:satOff val="1233"/>
            <a:lumOff val="3464"/>
            <a:alphaOff val="0"/>
          </a:schemeClr>
        </a:solidFill>
        <a:ln w="15875" cap="flat" cmpd="sng" algn="ctr">
          <a:solidFill>
            <a:schemeClr val="accent5">
              <a:hueOff val="1667626"/>
              <a:satOff val="1233"/>
              <a:lumOff val="346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77" tIns="108691" rIns="59677" bIns="108691" numCol="1" spcCol="1270" anchor="ctr" anchorCtr="0">
          <a:noAutofit/>
        </a:bodyPr>
        <a:lstStyle/>
        <a:p>
          <a:pPr marL="0" lvl="0" indent="0" algn="ctr" defTabSz="711200">
            <a:lnSpc>
              <a:spcPct val="90000"/>
            </a:lnSpc>
            <a:spcBef>
              <a:spcPct val="0"/>
            </a:spcBef>
            <a:spcAft>
              <a:spcPct val="35000"/>
            </a:spcAft>
            <a:buNone/>
          </a:pPr>
          <a:r>
            <a:rPr lang="en-US" sz="1600" kern="1200" dirty="0"/>
            <a:t>Talk</a:t>
          </a:r>
        </a:p>
      </dsp:txBody>
      <dsp:txXfrm>
        <a:off x="0" y="1168505"/>
        <a:ext cx="1127760" cy="1100359"/>
      </dsp:txXfrm>
    </dsp:sp>
    <dsp:sp modelId="{E989FCD6-C2A4-474D-B61F-D97BED3AD87D}">
      <dsp:nvSpPr>
        <dsp:cNvPr id="0" name=""/>
        <dsp:cNvSpPr/>
      </dsp:nvSpPr>
      <dsp:spPr>
        <a:xfrm>
          <a:off x="1127760" y="2334885"/>
          <a:ext cx="4511040" cy="1100359"/>
        </a:xfrm>
        <a:prstGeom prst="rect">
          <a:avLst/>
        </a:prstGeom>
        <a:solidFill>
          <a:schemeClr val="accent5">
            <a:tint val="40000"/>
            <a:alpha val="90000"/>
            <a:hueOff val="2837690"/>
            <a:satOff val="5229"/>
            <a:lumOff val="1250"/>
            <a:alphaOff val="0"/>
          </a:schemeClr>
        </a:solidFill>
        <a:ln w="15875" cap="flat" cmpd="sng" algn="ctr">
          <a:solidFill>
            <a:schemeClr val="accent5">
              <a:tint val="40000"/>
              <a:alpha val="90000"/>
              <a:hueOff val="2837690"/>
              <a:satOff val="5229"/>
              <a:lumOff val="12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527" tIns="279491" rIns="87527" bIns="279491" numCol="1" spcCol="1270" anchor="ctr" anchorCtr="0">
          <a:noAutofit/>
        </a:bodyPr>
        <a:lstStyle/>
        <a:p>
          <a:pPr marL="0" lvl="0" indent="0" algn="l" defTabSz="577850">
            <a:lnSpc>
              <a:spcPct val="90000"/>
            </a:lnSpc>
            <a:spcBef>
              <a:spcPct val="0"/>
            </a:spcBef>
            <a:spcAft>
              <a:spcPct val="35000"/>
            </a:spcAft>
            <a:buNone/>
          </a:pPr>
          <a:r>
            <a:rPr lang="en-US" sz="1300" kern="1200" dirty="0"/>
            <a:t>Quick read books in genres that you do not normally read</a:t>
          </a:r>
        </a:p>
      </dsp:txBody>
      <dsp:txXfrm>
        <a:off x="1127760" y="2334885"/>
        <a:ext cx="4511040" cy="1100359"/>
      </dsp:txXfrm>
    </dsp:sp>
    <dsp:sp modelId="{EC6B8FA1-6A98-4FD7-91D0-4041C633F052}">
      <dsp:nvSpPr>
        <dsp:cNvPr id="0" name=""/>
        <dsp:cNvSpPr/>
      </dsp:nvSpPr>
      <dsp:spPr>
        <a:xfrm>
          <a:off x="0" y="2334885"/>
          <a:ext cx="1127760" cy="1100359"/>
        </a:xfrm>
        <a:prstGeom prst="rect">
          <a:avLst/>
        </a:prstGeom>
        <a:solidFill>
          <a:schemeClr val="accent5">
            <a:hueOff val="3335253"/>
            <a:satOff val="2467"/>
            <a:lumOff val="6927"/>
            <a:alphaOff val="0"/>
          </a:schemeClr>
        </a:solidFill>
        <a:ln w="15875" cap="flat" cmpd="sng" algn="ctr">
          <a:solidFill>
            <a:schemeClr val="accent5">
              <a:hueOff val="3335253"/>
              <a:satOff val="2467"/>
              <a:lumOff val="692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77" tIns="108691" rIns="59677" bIns="108691" numCol="1" spcCol="1270" anchor="ctr" anchorCtr="0">
          <a:noAutofit/>
        </a:bodyPr>
        <a:lstStyle/>
        <a:p>
          <a:pPr marL="0" lvl="0" indent="0" algn="ctr" defTabSz="711200">
            <a:lnSpc>
              <a:spcPct val="90000"/>
            </a:lnSpc>
            <a:spcBef>
              <a:spcPct val="0"/>
            </a:spcBef>
            <a:spcAft>
              <a:spcPct val="35000"/>
            </a:spcAft>
            <a:buNone/>
          </a:pPr>
          <a:r>
            <a:rPr lang="en-US" sz="1600" kern="1200" dirty="0"/>
            <a:t>Read</a:t>
          </a:r>
        </a:p>
      </dsp:txBody>
      <dsp:txXfrm>
        <a:off x="0" y="2334885"/>
        <a:ext cx="1127760" cy="1100359"/>
      </dsp:txXfrm>
    </dsp:sp>
    <dsp:sp modelId="{6761A355-415C-4DF5-B6C0-50BD8D1D4670}">
      <dsp:nvSpPr>
        <dsp:cNvPr id="0" name=""/>
        <dsp:cNvSpPr/>
      </dsp:nvSpPr>
      <dsp:spPr>
        <a:xfrm>
          <a:off x="1127760" y="3501266"/>
          <a:ext cx="4511040" cy="1100359"/>
        </a:xfrm>
        <a:prstGeom prst="rect">
          <a:avLst/>
        </a:prstGeom>
        <a:solidFill>
          <a:schemeClr val="accent5">
            <a:tint val="40000"/>
            <a:alpha val="90000"/>
            <a:hueOff val="4256535"/>
            <a:satOff val="7844"/>
            <a:lumOff val="1875"/>
            <a:alphaOff val="0"/>
          </a:schemeClr>
        </a:solidFill>
        <a:ln w="15875" cap="flat" cmpd="sng" algn="ctr">
          <a:solidFill>
            <a:schemeClr val="accent5">
              <a:tint val="40000"/>
              <a:alpha val="90000"/>
              <a:hueOff val="4256535"/>
              <a:satOff val="7844"/>
              <a:lumOff val="18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527" tIns="279491" rIns="87527" bIns="279491" numCol="1" spcCol="1270" anchor="ctr" anchorCtr="0">
          <a:noAutofit/>
        </a:bodyPr>
        <a:lstStyle/>
        <a:p>
          <a:pPr marL="0" lvl="0" indent="0" algn="l" defTabSz="577850">
            <a:lnSpc>
              <a:spcPct val="90000"/>
            </a:lnSpc>
            <a:spcBef>
              <a:spcPct val="0"/>
            </a:spcBef>
            <a:spcAft>
              <a:spcPct val="35000"/>
            </a:spcAft>
            <a:buNone/>
          </a:pPr>
          <a:r>
            <a:rPr lang="en-US" sz="1300" kern="1200" dirty="0"/>
            <a:t>Become comfortable with Novelist</a:t>
          </a:r>
        </a:p>
      </dsp:txBody>
      <dsp:txXfrm>
        <a:off x="1127760" y="3501266"/>
        <a:ext cx="4511040" cy="1100359"/>
      </dsp:txXfrm>
    </dsp:sp>
    <dsp:sp modelId="{9357DAB5-E9F6-40F5-8D49-F7E2A2ECC8A5}">
      <dsp:nvSpPr>
        <dsp:cNvPr id="0" name=""/>
        <dsp:cNvSpPr/>
      </dsp:nvSpPr>
      <dsp:spPr>
        <a:xfrm>
          <a:off x="0" y="3501266"/>
          <a:ext cx="1127760" cy="1100359"/>
        </a:xfrm>
        <a:prstGeom prst="rect">
          <a:avLst/>
        </a:prstGeom>
        <a:solidFill>
          <a:schemeClr val="accent5">
            <a:hueOff val="5002879"/>
            <a:satOff val="3700"/>
            <a:lumOff val="10391"/>
            <a:alphaOff val="0"/>
          </a:schemeClr>
        </a:solidFill>
        <a:ln w="15875" cap="flat" cmpd="sng" algn="ctr">
          <a:solidFill>
            <a:schemeClr val="accent5">
              <a:hueOff val="5002879"/>
              <a:satOff val="3700"/>
              <a:lumOff val="1039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77" tIns="108691" rIns="59677" bIns="108691" numCol="1" spcCol="1270" anchor="ctr" anchorCtr="0">
          <a:noAutofit/>
        </a:bodyPr>
        <a:lstStyle/>
        <a:p>
          <a:pPr marL="0" lvl="0" indent="0" algn="ctr" defTabSz="711200">
            <a:lnSpc>
              <a:spcPct val="90000"/>
            </a:lnSpc>
            <a:spcBef>
              <a:spcPct val="0"/>
            </a:spcBef>
            <a:spcAft>
              <a:spcPct val="35000"/>
            </a:spcAft>
            <a:buNone/>
          </a:pPr>
          <a:r>
            <a:rPr lang="en-US" sz="1600" kern="1200" dirty="0"/>
            <a:t>Novelist</a:t>
          </a:r>
        </a:p>
      </dsp:txBody>
      <dsp:txXfrm>
        <a:off x="0" y="3501266"/>
        <a:ext cx="1127760" cy="110035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19F5E5C3-9321-4D19-BB29-B747A24FF6CA}" type="datetimeFigureOut">
              <a:rPr lang="en-US" smtClean="0"/>
              <a:t>9/8/2020</a:t>
            </a:fld>
            <a:endParaRPr lang="en-US" dirty="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B06D4052-0F43-4891-9042-854C681B9B61}" type="slidenum">
              <a:rPr lang="en-US" smtClean="0"/>
              <a:t>‹#›</a:t>
            </a:fld>
            <a:endParaRPr lang="en-US" dirty="0"/>
          </a:p>
        </p:txBody>
      </p:sp>
    </p:spTree>
    <p:extLst>
      <p:ext uri="{BB962C8B-B14F-4D97-AF65-F5344CB8AC3E}">
        <p14:creationId xmlns:p14="http://schemas.microsoft.com/office/powerpoint/2010/main" val="1502310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6D4052-0F43-4891-9042-854C681B9B61}" type="slidenum">
              <a:rPr lang="en-US" smtClean="0"/>
              <a:t>3</a:t>
            </a:fld>
            <a:endParaRPr lang="en-US" dirty="0"/>
          </a:p>
        </p:txBody>
      </p:sp>
    </p:spTree>
    <p:extLst>
      <p:ext uri="{BB962C8B-B14F-4D97-AF65-F5344CB8AC3E}">
        <p14:creationId xmlns:p14="http://schemas.microsoft.com/office/powerpoint/2010/main" val="3178869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it’s kinda fun matching the right book with the right person. PLUS: </a:t>
            </a:r>
            <a:r>
              <a:rPr lang="en-US" b="0" i="0" dirty="0">
                <a:solidFill>
                  <a:srgbClr val="313131"/>
                </a:solidFill>
                <a:effectLst/>
                <a:latin typeface="Georgia" panose="02040502050405020303" pitchFamily="18" charset="0"/>
              </a:rPr>
              <a:t>The library’s core function is to make books widely available and accessible in the community. Even as libraries expand their services and offer STEAM programming, community outreach, or civic engagement, that is no reason to treat books as an afterthought.</a:t>
            </a:r>
            <a:endParaRPr lang="en-US" dirty="0"/>
          </a:p>
        </p:txBody>
      </p:sp>
      <p:sp>
        <p:nvSpPr>
          <p:cNvPr id="4" name="Slide Number Placeholder 3"/>
          <p:cNvSpPr>
            <a:spLocks noGrp="1"/>
          </p:cNvSpPr>
          <p:nvPr>
            <p:ph type="sldNum" sz="quarter" idx="10"/>
          </p:nvPr>
        </p:nvSpPr>
        <p:spPr/>
        <p:txBody>
          <a:bodyPr/>
          <a:lstStyle/>
          <a:p>
            <a:fld id="{B06D4052-0F43-4891-9042-854C681B9B61}" type="slidenum">
              <a:rPr lang="en-US" smtClean="0"/>
              <a:t>4</a:t>
            </a:fld>
            <a:endParaRPr lang="en-US" dirty="0"/>
          </a:p>
        </p:txBody>
      </p:sp>
    </p:spTree>
    <p:extLst>
      <p:ext uri="{BB962C8B-B14F-4D97-AF65-F5344CB8AC3E}">
        <p14:creationId xmlns:p14="http://schemas.microsoft.com/office/powerpoint/2010/main" val="3810874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 Example:</a:t>
            </a:r>
            <a:r>
              <a:rPr lang="en-US" baseline="0" dirty="0"/>
              <a:t> I like fast-paced, women as main characters . But I tend to like a dark tone with the female lead always coming out ahead. The setting doesn’t usually matter to me. </a:t>
            </a:r>
            <a:endParaRPr lang="en-US" dirty="0"/>
          </a:p>
        </p:txBody>
      </p:sp>
      <p:sp>
        <p:nvSpPr>
          <p:cNvPr id="4" name="Slide Number Placeholder 3"/>
          <p:cNvSpPr>
            <a:spLocks noGrp="1"/>
          </p:cNvSpPr>
          <p:nvPr>
            <p:ph type="sldNum" sz="quarter" idx="10"/>
          </p:nvPr>
        </p:nvSpPr>
        <p:spPr/>
        <p:txBody>
          <a:bodyPr/>
          <a:lstStyle/>
          <a:p>
            <a:fld id="{B06D4052-0F43-4891-9042-854C681B9B61}" type="slidenum">
              <a:rPr lang="en-US" smtClean="0"/>
              <a:t>7</a:t>
            </a:fld>
            <a:endParaRPr lang="en-US" dirty="0"/>
          </a:p>
        </p:txBody>
      </p:sp>
    </p:spTree>
    <p:extLst>
      <p:ext uri="{BB962C8B-B14F-4D97-AF65-F5344CB8AC3E}">
        <p14:creationId xmlns:p14="http://schemas.microsoft.com/office/powerpoint/2010/main" val="2087815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6D4052-0F43-4891-9042-854C681B9B61}" type="slidenum">
              <a:rPr lang="en-US" smtClean="0"/>
              <a:t>10</a:t>
            </a:fld>
            <a:endParaRPr lang="en-US" dirty="0"/>
          </a:p>
        </p:txBody>
      </p:sp>
    </p:spTree>
    <p:extLst>
      <p:ext uri="{BB962C8B-B14F-4D97-AF65-F5344CB8AC3E}">
        <p14:creationId xmlns:p14="http://schemas.microsoft.com/office/powerpoint/2010/main" val="1635417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6D4052-0F43-4891-9042-854C681B9B61}" type="slidenum">
              <a:rPr lang="en-US" smtClean="0"/>
              <a:t>11</a:t>
            </a:fld>
            <a:endParaRPr lang="en-US" dirty="0"/>
          </a:p>
        </p:txBody>
      </p:sp>
    </p:spTree>
    <p:extLst>
      <p:ext uri="{BB962C8B-B14F-4D97-AF65-F5344CB8AC3E}">
        <p14:creationId xmlns:p14="http://schemas.microsoft.com/office/powerpoint/2010/main" val="236893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6D4052-0F43-4891-9042-854C681B9B61}" type="slidenum">
              <a:rPr lang="en-US" smtClean="0"/>
              <a:t>12</a:t>
            </a:fld>
            <a:endParaRPr lang="en-US" dirty="0"/>
          </a:p>
        </p:txBody>
      </p:sp>
    </p:spTree>
    <p:extLst>
      <p:ext uri="{BB962C8B-B14F-4D97-AF65-F5344CB8AC3E}">
        <p14:creationId xmlns:p14="http://schemas.microsoft.com/office/powerpoint/2010/main" val="462281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Demonstrate!</a:t>
            </a:r>
          </a:p>
        </p:txBody>
      </p:sp>
      <p:sp>
        <p:nvSpPr>
          <p:cNvPr id="4" name="Slide Number Placeholder 3"/>
          <p:cNvSpPr>
            <a:spLocks noGrp="1"/>
          </p:cNvSpPr>
          <p:nvPr>
            <p:ph type="sldNum" sz="quarter" idx="10"/>
          </p:nvPr>
        </p:nvSpPr>
        <p:spPr/>
        <p:txBody>
          <a:bodyPr/>
          <a:lstStyle/>
          <a:p>
            <a:fld id="{B06D4052-0F43-4891-9042-854C681B9B61}" type="slidenum">
              <a:rPr lang="en-US" smtClean="0"/>
              <a:t>14</a:t>
            </a:fld>
            <a:endParaRPr lang="en-US" dirty="0"/>
          </a:p>
        </p:txBody>
      </p:sp>
    </p:spTree>
    <p:extLst>
      <p:ext uri="{BB962C8B-B14F-4D97-AF65-F5344CB8AC3E}">
        <p14:creationId xmlns:p14="http://schemas.microsoft.com/office/powerpoint/2010/main" val="4168150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08B9EBBA-996F-894A-B54A-D6246ED52CEA}" type="datetimeFigureOut">
              <a:rPr lang="en-US" smtClean="0"/>
              <a:pPr/>
              <a:t>9/8/2020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1546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88634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ED62726E-379B-B349-9EED-81ED093FA806}" type="datetimeFigureOut">
              <a:rPr lang="en-US" smtClean="0"/>
              <a:pPr/>
              <a:t>9/8/2020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83947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26276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8DFA1846-DA80-1C48-A609-854EA85C59AD}" type="datetimeFigureOut">
              <a:rPr lang="en-US" smtClean="0"/>
              <a:pPr/>
              <a:t>9/8/2020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5139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57302355-E14B-8545-A8F8-0FE83CC9D524}" type="datetimeFigureOut">
              <a:rPr lang="en-US" smtClean="0"/>
              <a:pPr/>
              <a:t>9/8/2020</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166493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02640F58-564D-2B4F-AE67-E407BA4FCF45}" type="datetimeFigureOut">
              <a:rPr lang="en-US" smtClean="0"/>
              <a:pPr/>
              <a:t>9/8/2020</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8832289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9/8/2020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21846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8818C68F-D26B-8F47-958C-23B49CF8A634}" type="datetimeFigureOut">
              <a:rPr lang="en-US" smtClean="0"/>
              <a:pPr/>
              <a:t>9/8/2020</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9200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9/8/2020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92362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09B482E8-6E0E-1B4F-B1FD-C69DB9E858D9}" type="datetimeFigureOut">
              <a:rPr lang="en-US" smtClean="0"/>
              <a:pPr/>
              <a:t>9/8/2020</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523688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09B482E8-6E0E-1B4F-B1FD-C69DB9E858D9}" type="datetimeFigureOut">
              <a:rPr lang="en-US" smtClean="0"/>
              <a:pPr/>
              <a:t>9/8/2020</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04028909"/>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hf sldNum="0" hdr="0" ftr="0" dt="0"/>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hyperlink" Target="https://deweydivas.blogspot.com/2014/09/can-you-read-book-in-10-minutes.html?m=0" TargetMode="External"/><Relationship Id="rId2" Type="http://schemas.openxmlformats.org/officeDocument/2006/relationships/hyperlink" Target="https://www.youtube.com/watch?v=F24mpSrOJsc" TargetMode="External"/><Relationship Id="rId1" Type="http://schemas.openxmlformats.org/officeDocument/2006/relationships/slideLayout" Target="../slideLayouts/slideLayout2.xml"/><Relationship Id="rId5" Type="http://schemas.openxmlformats.org/officeDocument/2006/relationships/hyperlink" Target="http://www.kitchensinkra.com/" TargetMode="External"/><Relationship Id="rId4" Type="http://schemas.openxmlformats.org/officeDocument/2006/relationships/hyperlink" Target="http://www.fantasticfiction.co.uk/"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D8F1113-2E3C-46E3-B54F-B7F421EEF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5">
            <a:extLst>
              <a:ext uri="{FF2B5EF4-FFF2-40B4-BE49-F238E27FC236}">
                <a16:creationId xmlns:a16="http://schemas.microsoft.com/office/drawing/2014/main" id="{B54A4D14-513F-4121-92D3-5CCB4689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a:extLst>
              <a:ext uri="{FF2B5EF4-FFF2-40B4-BE49-F238E27FC236}">
                <a16:creationId xmlns:a16="http://schemas.microsoft.com/office/drawing/2014/main" id="{6C3411F1-AD17-499D-AFEF-2F300F6DF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7">
            <a:extLst>
              <a:ext uri="{FF2B5EF4-FFF2-40B4-BE49-F238E27FC236}">
                <a16:creationId xmlns:a16="http://schemas.microsoft.com/office/drawing/2014/main" id="{60BF2CBE-B1E9-4C42-89DC-C35E4E651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8">
            <a:extLst>
              <a:ext uri="{FF2B5EF4-FFF2-40B4-BE49-F238E27FC236}">
                <a16:creationId xmlns:a16="http://schemas.microsoft.com/office/drawing/2014/main" id="{72C95A87-DCDB-41C4-B774-744B3ECBE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9">
            <a:extLst>
              <a:ext uri="{FF2B5EF4-FFF2-40B4-BE49-F238E27FC236}">
                <a16:creationId xmlns:a16="http://schemas.microsoft.com/office/drawing/2014/main" id="{BCB97515-32FF-43A6-A51C-B140193AB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0">
            <a:extLst>
              <a:ext uri="{FF2B5EF4-FFF2-40B4-BE49-F238E27FC236}">
                <a16:creationId xmlns:a16="http://schemas.microsoft.com/office/drawing/2014/main" id="{9C6379D3-7045-4B76-9409-6D23D753D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2">
            <a:extLst>
              <a:ext uri="{FF2B5EF4-FFF2-40B4-BE49-F238E27FC236}">
                <a16:creationId xmlns:a16="http://schemas.microsoft.com/office/drawing/2014/main" id="{61B1C1DE-4201-4989-BE65-41ADC2472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4">
            <a:extLst>
              <a:ext uri="{FF2B5EF4-FFF2-40B4-BE49-F238E27FC236}">
                <a16:creationId xmlns:a16="http://schemas.microsoft.com/office/drawing/2014/main" id="{806398CC-D327-4E06-838C-31119BD56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6">
            <a:extLst>
              <a:ext uri="{FF2B5EF4-FFF2-40B4-BE49-F238E27FC236}">
                <a16:creationId xmlns:a16="http://schemas.microsoft.com/office/drawing/2014/main" id="{70A741CC-E736-448A-A94E-5C8BB9711D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1">
            <a:extLst>
              <a:ext uri="{FF2B5EF4-FFF2-40B4-BE49-F238E27FC236}">
                <a16:creationId xmlns:a16="http://schemas.microsoft.com/office/drawing/2014/main" id="{7C324CDD-B30F-47DD-8627-E2171D5E83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1">
            <a:extLst>
              <a:ext uri="{FF2B5EF4-FFF2-40B4-BE49-F238E27FC236}">
                <a16:creationId xmlns:a16="http://schemas.microsoft.com/office/drawing/2014/main" id="{79C8D19E-E3D6-45A6-BCA2-5918A37D7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ctrTitle"/>
          </p:nvPr>
        </p:nvSpPr>
        <p:spPr>
          <a:xfrm>
            <a:off x="8825306" y="729090"/>
            <a:ext cx="2929372" cy="2143022"/>
          </a:xfrm>
        </p:spPr>
        <p:txBody>
          <a:bodyPr vert="horz" lIns="91440" tIns="45720" rIns="91440" bIns="45720" rtlCol="0">
            <a:normAutofit fontScale="90000"/>
          </a:bodyPr>
          <a:lstStyle/>
          <a:p>
            <a:br>
              <a:rPr lang="en-US" sz="3700" dirty="0">
                <a:solidFill>
                  <a:schemeClr val="tx2"/>
                </a:solidFill>
              </a:rPr>
            </a:br>
            <a:r>
              <a:rPr lang="en-US" sz="3700" b="1" dirty="0">
                <a:solidFill>
                  <a:schemeClr val="tx1"/>
                </a:solidFill>
              </a:rPr>
              <a:t>Readers’ Advisory: </a:t>
            </a:r>
            <a:br>
              <a:rPr lang="en-US" sz="3700" b="1" dirty="0">
                <a:solidFill>
                  <a:schemeClr val="tx1"/>
                </a:solidFill>
              </a:rPr>
            </a:br>
            <a:r>
              <a:rPr lang="en-US" sz="3700" b="1" dirty="0">
                <a:solidFill>
                  <a:schemeClr val="tx1"/>
                </a:solidFill>
              </a:rPr>
              <a:t>What Should I Read Next?</a:t>
            </a:r>
          </a:p>
        </p:txBody>
      </p:sp>
      <p:sp>
        <p:nvSpPr>
          <p:cNvPr id="3" name="Subtitle 2"/>
          <p:cNvSpPr>
            <a:spLocks noGrp="1"/>
          </p:cNvSpPr>
          <p:nvPr>
            <p:ph type="subTitle" idx="1"/>
          </p:nvPr>
        </p:nvSpPr>
        <p:spPr>
          <a:xfrm>
            <a:off x="8839725" y="4073959"/>
            <a:ext cx="2951163" cy="1730511"/>
          </a:xfrm>
        </p:spPr>
        <p:txBody>
          <a:bodyPr vert="horz" lIns="91440" tIns="45720" rIns="91440" bIns="45720" rtlCol="0">
            <a:normAutofit/>
          </a:bodyPr>
          <a:lstStyle/>
          <a:p>
            <a:pPr algn="l">
              <a:lnSpc>
                <a:spcPct val="90000"/>
              </a:lnSpc>
            </a:pPr>
            <a:r>
              <a:rPr lang="en-US" sz="1600" dirty="0">
                <a:solidFill>
                  <a:schemeClr val="tx1"/>
                </a:solidFill>
                <a:latin typeface="Calibri" panose="020F0502020204030204" pitchFamily="34" charset="0"/>
                <a:cs typeface="Calibri" panose="020F0502020204030204" pitchFamily="34" charset="0"/>
              </a:rPr>
              <a:t>Librarianship 101</a:t>
            </a:r>
          </a:p>
          <a:p>
            <a:pPr algn="l">
              <a:lnSpc>
                <a:spcPct val="90000"/>
              </a:lnSpc>
            </a:pPr>
            <a:r>
              <a:rPr lang="en-US" sz="1600" dirty="0">
                <a:solidFill>
                  <a:schemeClr val="tx1"/>
                </a:solidFill>
                <a:latin typeface="Calibri" panose="020F0502020204030204" pitchFamily="34" charset="0"/>
                <a:cs typeface="Calibri" panose="020F0502020204030204" pitchFamily="34" charset="0"/>
              </a:rPr>
              <a:t>Mississippi Library Commission</a:t>
            </a:r>
          </a:p>
          <a:p>
            <a:pPr algn="l">
              <a:lnSpc>
                <a:spcPct val="90000"/>
              </a:lnSpc>
              <a:buFont typeface="Arial"/>
              <a:buChar char="•"/>
            </a:pPr>
            <a:endParaRPr lang="en-US" sz="1600" dirty="0">
              <a:solidFill>
                <a:schemeClr val="tx1"/>
              </a:solidFill>
              <a:latin typeface="Calibri" panose="020F0502020204030204" pitchFamily="34" charset="0"/>
              <a:cs typeface="Calibri" panose="020F0502020204030204" pitchFamily="34" charset="0"/>
            </a:endParaRPr>
          </a:p>
          <a:p>
            <a:pPr algn="l">
              <a:lnSpc>
                <a:spcPct val="90000"/>
              </a:lnSpc>
            </a:pPr>
            <a:r>
              <a:rPr lang="en-US" sz="1600" dirty="0">
                <a:solidFill>
                  <a:schemeClr val="tx1"/>
                </a:solidFill>
                <a:latin typeface="Calibri" panose="020F0502020204030204" pitchFamily="34" charset="0"/>
                <a:cs typeface="Calibri" panose="020F0502020204030204" pitchFamily="34" charset="0"/>
              </a:rPr>
              <a:t>Shellie Zeigler </a:t>
            </a:r>
          </a:p>
          <a:p>
            <a:pPr algn="l">
              <a:lnSpc>
                <a:spcPct val="90000"/>
              </a:lnSpc>
            </a:pPr>
            <a:r>
              <a:rPr lang="en-US" sz="1600" dirty="0">
                <a:solidFill>
                  <a:schemeClr val="tx1"/>
                </a:solidFill>
                <a:latin typeface="Calibri" panose="020F0502020204030204" pitchFamily="34" charset="0"/>
                <a:cs typeface="Calibri" panose="020F0502020204030204" pitchFamily="34" charset="0"/>
              </a:rPr>
              <a:t>September 2020</a:t>
            </a:r>
          </a:p>
          <a:p>
            <a:pPr algn="l">
              <a:lnSpc>
                <a:spcPct val="90000"/>
              </a:lnSpc>
              <a:buFont typeface="Arial"/>
              <a:buChar char="•"/>
            </a:pPr>
            <a:endParaRPr lang="en-US" sz="1000" dirty="0">
              <a:solidFill>
                <a:schemeClr val="tx2"/>
              </a:solidFill>
            </a:endParaRPr>
          </a:p>
          <a:p>
            <a:pPr algn="l">
              <a:lnSpc>
                <a:spcPct val="90000"/>
              </a:lnSpc>
              <a:buFont typeface="Arial"/>
              <a:buChar char="•"/>
            </a:pPr>
            <a:endParaRPr lang="en-US" sz="1000" dirty="0">
              <a:solidFill>
                <a:schemeClr val="tx2"/>
              </a:solidFill>
            </a:endParaRPr>
          </a:p>
        </p:txBody>
      </p:sp>
      <p:sp>
        <p:nvSpPr>
          <p:cNvPr id="33" name="Freeform 22">
            <a:extLst>
              <a:ext uri="{FF2B5EF4-FFF2-40B4-BE49-F238E27FC236}">
                <a16:creationId xmlns:a16="http://schemas.microsoft.com/office/drawing/2014/main" id="{43280283-E04A-43CA-BFA1-F285486A2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23">
            <a:extLst>
              <a:ext uri="{FF2B5EF4-FFF2-40B4-BE49-F238E27FC236}">
                <a16:creationId xmlns:a16="http://schemas.microsoft.com/office/drawing/2014/main" id="{38328CB6-0FC5-4AEA-BC7E-489267CB6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Shape 36">
            <a:extLst>
              <a:ext uri="{FF2B5EF4-FFF2-40B4-BE49-F238E27FC236}">
                <a16:creationId xmlns:a16="http://schemas.microsoft.com/office/drawing/2014/main" id="{138AF5D2-3A9C-4E8F-B879-36865366A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pic>
        <p:nvPicPr>
          <p:cNvPr id="4" name="Picture 2" descr="Amazon.com: White Mountain Puzzles &quot;Best Sellers&quot;, Vintage Book ...">
            <a:extLst>
              <a:ext uri="{FF2B5EF4-FFF2-40B4-BE49-F238E27FC236}">
                <a16:creationId xmlns:a16="http://schemas.microsoft.com/office/drawing/2014/main" id="{FDD41D84-1339-4506-991D-412E05D5E7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083" r="1" b="2602"/>
          <a:stretch/>
        </p:blipFill>
        <p:spPr bwMode="auto">
          <a:xfrm>
            <a:off x="932740" y="461405"/>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730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8631" y="2349925"/>
            <a:ext cx="3498979" cy="2456442"/>
          </a:xfrm>
        </p:spPr>
        <p:txBody>
          <a:bodyPr>
            <a:normAutofit/>
          </a:bodyPr>
          <a:lstStyle/>
          <a:p>
            <a:r>
              <a:rPr lang="en-US" dirty="0"/>
              <a:t>Direct &amp; Indirect Readers’ Advisory</a:t>
            </a:r>
          </a:p>
        </p:txBody>
      </p:sp>
      <p:graphicFrame>
        <p:nvGraphicFramePr>
          <p:cNvPr id="5" name="Content Placeholder 2">
            <a:extLst>
              <a:ext uri="{FF2B5EF4-FFF2-40B4-BE49-F238E27FC236}">
                <a16:creationId xmlns:a16="http://schemas.microsoft.com/office/drawing/2014/main" id="{B7084C89-07F0-47AB-BDBC-A8BBE2DC1912}"/>
              </a:ext>
            </a:extLst>
          </p:cNvPr>
          <p:cNvGraphicFramePr>
            <a:graphicFrameLocks noGrp="1"/>
          </p:cNvGraphicFramePr>
          <p:nvPr>
            <p:ph idx="1"/>
            <p:extLst>
              <p:ext uri="{D42A27DB-BD31-4B8C-83A1-F6EECF244321}">
                <p14:modId xmlns:p14="http://schemas.microsoft.com/office/powerpoint/2010/main" val="763037051"/>
              </p:ext>
            </p:extLst>
          </p:nvPr>
        </p:nvGraphicFramePr>
        <p:xfrm>
          <a:off x="5574890" y="803186"/>
          <a:ext cx="5821767" cy="5287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135041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2957367F-0D64-42F0-A033-660B417FE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A74C980A-5321-4E88-B6F7-572A3327E3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8" name="Freeform 5">
              <a:extLst>
                <a:ext uri="{FF2B5EF4-FFF2-40B4-BE49-F238E27FC236}">
                  <a16:creationId xmlns:a16="http://schemas.microsoft.com/office/drawing/2014/main" id="{C29411DD-732B-4883-8431-BF67EA064F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Freeform 6">
              <a:extLst>
                <a:ext uri="{FF2B5EF4-FFF2-40B4-BE49-F238E27FC236}">
                  <a16:creationId xmlns:a16="http://schemas.microsoft.com/office/drawing/2014/main" id="{0802BDA8-DBFD-4424-9577-4CECD39667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Freeform 7">
              <a:extLst>
                <a:ext uri="{FF2B5EF4-FFF2-40B4-BE49-F238E27FC236}">
                  <a16:creationId xmlns:a16="http://schemas.microsoft.com/office/drawing/2014/main" id="{3A4651DB-CA25-45C9-BB5B-490E75E109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Freeform 8">
              <a:extLst>
                <a:ext uri="{FF2B5EF4-FFF2-40B4-BE49-F238E27FC236}">
                  <a16:creationId xmlns:a16="http://schemas.microsoft.com/office/drawing/2014/main" id="{2561519A-19C4-4FAE-B4D2-9967A02858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Freeform 9">
              <a:extLst>
                <a:ext uri="{FF2B5EF4-FFF2-40B4-BE49-F238E27FC236}">
                  <a16:creationId xmlns:a16="http://schemas.microsoft.com/office/drawing/2014/main" id="{D7536EEC-CD2D-4F8D-8FCE-1B57B67C15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Freeform 10">
              <a:extLst>
                <a:ext uri="{FF2B5EF4-FFF2-40B4-BE49-F238E27FC236}">
                  <a16:creationId xmlns:a16="http://schemas.microsoft.com/office/drawing/2014/main" id="{F06D071C-EBE9-493C-B2FF-C290E80E63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Freeform 11">
              <a:extLst>
                <a:ext uri="{FF2B5EF4-FFF2-40B4-BE49-F238E27FC236}">
                  <a16:creationId xmlns:a16="http://schemas.microsoft.com/office/drawing/2014/main" id="{AE43943F-3505-4459-B105-5ADD87A9BB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Freeform 12">
              <a:extLst>
                <a:ext uri="{FF2B5EF4-FFF2-40B4-BE49-F238E27FC236}">
                  <a16:creationId xmlns:a16="http://schemas.microsoft.com/office/drawing/2014/main" id="{DCFA8E01-9AAA-4377-B145-D4C3BC9387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Freeform 13">
              <a:extLst>
                <a:ext uri="{FF2B5EF4-FFF2-40B4-BE49-F238E27FC236}">
                  <a16:creationId xmlns:a16="http://schemas.microsoft.com/office/drawing/2014/main" id="{D0F9B300-29E8-4013-9610-4C98C20F57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Freeform 14">
              <a:extLst>
                <a:ext uri="{FF2B5EF4-FFF2-40B4-BE49-F238E27FC236}">
                  <a16:creationId xmlns:a16="http://schemas.microsoft.com/office/drawing/2014/main" id="{D80DC548-7776-4F62-9150-EE50775DC2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Freeform 15">
              <a:extLst>
                <a:ext uri="{FF2B5EF4-FFF2-40B4-BE49-F238E27FC236}">
                  <a16:creationId xmlns:a16="http://schemas.microsoft.com/office/drawing/2014/main" id="{FB47EB33-C045-4382-BB34-C409FBFABF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Freeform 16">
              <a:extLst>
                <a:ext uri="{FF2B5EF4-FFF2-40B4-BE49-F238E27FC236}">
                  <a16:creationId xmlns:a16="http://schemas.microsoft.com/office/drawing/2014/main" id="{9799171D-9C80-4F36-854F-272AB4CB79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Freeform 17">
              <a:extLst>
                <a:ext uri="{FF2B5EF4-FFF2-40B4-BE49-F238E27FC236}">
                  <a16:creationId xmlns:a16="http://schemas.microsoft.com/office/drawing/2014/main" id="{36853A3D-C5F1-4325-ABDD-D82962719C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Freeform 18">
              <a:extLst>
                <a:ext uri="{FF2B5EF4-FFF2-40B4-BE49-F238E27FC236}">
                  <a16:creationId xmlns:a16="http://schemas.microsoft.com/office/drawing/2014/main" id="{F36C52C5-A8E2-4FDD-8C82-0B0A36ED2A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Freeform 19">
              <a:extLst>
                <a:ext uri="{FF2B5EF4-FFF2-40B4-BE49-F238E27FC236}">
                  <a16:creationId xmlns:a16="http://schemas.microsoft.com/office/drawing/2014/main" id="{EAB04D6F-5C3B-4BC8-A8D0-F0F70C33F9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Freeform 20">
              <a:extLst>
                <a:ext uri="{FF2B5EF4-FFF2-40B4-BE49-F238E27FC236}">
                  <a16:creationId xmlns:a16="http://schemas.microsoft.com/office/drawing/2014/main" id="{337A064D-A403-4F71-A373-F748D44C14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Freeform 21">
              <a:extLst>
                <a:ext uri="{FF2B5EF4-FFF2-40B4-BE49-F238E27FC236}">
                  <a16:creationId xmlns:a16="http://schemas.microsoft.com/office/drawing/2014/main" id="{408954A6-C2C2-455F-8AB9-EF03ED0E7B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Freeform 22">
              <a:extLst>
                <a:ext uri="{FF2B5EF4-FFF2-40B4-BE49-F238E27FC236}">
                  <a16:creationId xmlns:a16="http://schemas.microsoft.com/office/drawing/2014/main" id="{98954187-FB8C-4673-8481-D251884CF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Freeform 23">
              <a:extLst>
                <a:ext uri="{FF2B5EF4-FFF2-40B4-BE49-F238E27FC236}">
                  <a16:creationId xmlns:a16="http://schemas.microsoft.com/office/drawing/2014/main" id="{5DE674D7-0925-4935-B299-98744B4190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Freeform 24">
              <a:extLst>
                <a:ext uri="{FF2B5EF4-FFF2-40B4-BE49-F238E27FC236}">
                  <a16:creationId xmlns:a16="http://schemas.microsoft.com/office/drawing/2014/main" id="{0D7AF2ED-2D49-4A69-BAB2-CF989B3B8C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Freeform 25">
              <a:extLst>
                <a:ext uri="{FF2B5EF4-FFF2-40B4-BE49-F238E27FC236}">
                  <a16:creationId xmlns:a16="http://schemas.microsoft.com/office/drawing/2014/main" id="{67F02011-466C-4790-B052-0CB8042507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60" name="Group 159">
            <a:extLst>
              <a:ext uri="{FF2B5EF4-FFF2-40B4-BE49-F238E27FC236}">
                <a16:creationId xmlns:a16="http://schemas.microsoft.com/office/drawing/2014/main" id="{0A1FAD6E-B62A-435F-B914-503F8B9501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161" name="Rectangle 160">
              <a:extLst>
                <a:ext uri="{FF2B5EF4-FFF2-40B4-BE49-F238E27FC236}">
                  <a16:creationId xmlns:a16="http://schemas.microsoft.com/office/drawing/2014/main" id="{3DCBF1B1-B0BB-40C4-9870-227A638C14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Isosceles Triangle 22">
              <a:extLst>
                <a:ext uri="{FF2B5EF4-FFF2-40B4-BE49-F238E27FC236}">
                  <a16:creationId xmlns:a16="http://schemas.microsoft.com/office/drawing/2014/main" id="{C7D2A079-0082-43E4-9253-BA8D43378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6EDFDFEF-7A52-497B-AE56-46D4469026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888631" y="2358391"/>
            <a:ext cx="3498979" cy="2453676"/>
          </a:xfrm>
        </p:spPr>
        <p:txBody>
          <a:bodyPr>
            <a:normAutofit/>
          </a:bodyPr>
          <a:lstStyle/>
          <a:p>
            <a:r>
              <a:rPr lang="en-US" dirty="0"/>
              <a:t>Readers’ Advisory Interview</a:t>
            </a:r>
          </a:p>
        </p:txBody>
      </p:sp>
      <p:sp>
        <p:nvSpPr>
          <p:cNvPr id="3" name="Content Placeholder 2"/>
          <p:cNvSpPr>
            <a:spLocks noGrp="1"/>
          </p:cNvSpPr>
          <p:nvPr>
            <p:ph idx="1"/>
          </p:nvPr>
        </p:nvSpPr>
        <p:spPr>
          <a:xfrm>
            <a:off x="5118447" y="266700"/>
            <a:ext cx="6281873" cy="2983346"/>
          </a:xfrm>
        </p:spPr>
        <p:txBody>
          <a:bodyPr>
            <a:normAutofit/>
          </a:bodyPr>
          <a:lstStyle/>
          <a:p>
            <a:pPr>
              <a:lnSpc>
                <a:spcPct val="110000"/>
              </a:lnSpc>
            </a:pPr>
            <a:r>
              <a:rPr lang="en-US" dirty="0">
                <a:latin typeface="Calibri" panose="020F0502020204030204" pitchFamily="34" charset="0"/>
                <a:cs typeface="Calibri" panose="020F0502020204030204" pitchFamily="34" charset="0"/>
              </a:rPr>
              <a:t>Most common form of Direct Reader’s Advisory</a:t>
            </a:r>
          </a:p>
          <a:p>
            <a:pPr lvl="1">
              <a:lnSpc>
                <a:spcPct val="110000"/>
              </a:lnSpc>
            </a:pPr>
            <a:r>
              <a:rPr lang="en-US" sz="1800" dirty="0">
                <a:latin typeface="Calibri" panose="020F0502020204030204" pitchFamily="34" charset="0"/>
                <a:cs typeface="Calibri" panose="020F0502020204030204" pitchFamily="34" charset="0"/>
              </a:rPr>
              <a:t>Ask reader to describe a book they like</a:t>
            </a:r>
          </a:p>
          <a:p>
            <a:pPr lvl="1">
              <a:lnSpc>
                <a:spcPct val="110000"/>
              </a:lnSpc>
            </a:pPr>
            <a:r>
              <a:rPr lang="en-US" sz="1800" dirty="0">
                <a:latin typeface="Calibri" panose="020F0502020204030204" pitchFamily="34" charset="0"/>
                <a:cs typeface="Calibri" panose="020F0502020204030204" pitchFamily="34" charset="0"/>
              </a:rPr>
              <a:t>Listen to what they say (Listen for “feel” or “themes” rather than plot points)</a:t>
            </a:r>
          </a:p>
          <a:p>
            <a:pPr lvl="1">
              <a:lnSpc>
                <a:spcPct val="110000"/>
              </a:lnSpc>
            </a:pPr>
            <a:r>
              <a:rPr lang="en-US" sz="1800" dirty="0">
                <a:latin typeface="Calibri" panose="020F0502020204030204" pitchFamily="34" charset="0"/>
                <a:cs typeface="Calibri" panose="020F0502020204030204" pitchFamily="34" charset="0"/>
              </a:rPr>
              <a:t>When a reader is describing a book it will trigger qualities (appeal factors) that they likes in books</a:t>
            </a:r>
          </a:p>
          <a:p>
            <a:pPr lvl="1">
              <a:lnSpc>
                <a:spcPct val="110000"/>
              </a:lnSpc>
            </a:pPr>
            <a:r>
              <a:rPr lang="en-US" sz="1800" dirty="0">
                <a:latin typeface="Calibri" panose="020F0502020204030204" pitchFamily="34" charset="0"/>
                <a:cs typeface="Calibri" panose="020F0502020204030204" pitchFamily="34" charset="0"/>
              </a:rPr>
              <a:t>Goal is to make the RA service conversational, not transactional</a:t>
            </a:r>
          </a:p>
        </p:txBody>
      </p:sp>
      <p:pic>
        <p:nvPicPr>
          <p:cNvPr id="3074" name="Picture 2" descr="96 Chinese Man Profile Stock Videos and Royalty-Free Footage - iStock">
            <a:extLst>
              <a:ext uri="{FF2B5EF4-FFF2-40B4-BE49-F238E27FC236}">
                <a16:creationId xmlns:a16="http://schemas.microsoft.com/office/drawing/2014/main" id="{F287572C-2FCA-41AC-9C54-D23A16D747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16204"/>
          <a:stretch/>
        </p:blipFill>
        <p:spPr bwMode="auto">
          <a:xfrm>
            <a:off x="5115908" y="3509818"/>
            <a:ext cx="6274561" cy="2983346"/>
          </a:xfrm>
          <a:prstGeom prst="rect">
            <a:avLst/>
          </a:prstGeom>
          <a:noFill/>
          <a:ln w="9525">
            <a:solidFill>
              <a:schemeClr val="tx1">
                <a:alpha val="2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115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DFF257A-042C-46B5-80D1-3E8CFD334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E2836BD6-A1CD-4253-813F-3EDA642A7A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4" name="Freeform 5">
              <a:extLst>
                <a:ext uri="{FF2B5EF4-FFF2-40B4-BE49-F238E27FC236}">
                  <a16:creationId xmlns:a16="http://schemas.microsoft.com/office/drawing/2014/main" id="{63EE4AB3-C905-497E-988B-4D7394894B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6">
              <a:extLst>
                <a:ext uri="{FF2B5EF4-FFF2-40B4-BE49-F238E27FC236}">
                  <a16:creationId xmlns:a16="http://schemas.microsoft.com/office/drawing/2014/main" id="{774DC5FF-D912-4C9F-811A-337208A3B4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7">
              <a:extLst>
                <a:ext uri="{FF2B5EF4-FFF2-40B4-BE49-F238E27FC236}">
                  <a16:creationId xmlns:a16="http://schemas.microsoft.com/office/drawing/2014/main" id="{E04E6A71-624A-4806-A53E-87BC73A85B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8">
              <a:extLst>
                <a:ext uri="{FF2B5EF4-FFF2-40B4-BE49-F238E27FC236}">
                  <a16:creationId xmlns:a16="http://schemas.microsoft.com/office/drawing/2014/main" id="{E1871C83-254F-49CD-8EA7-8CB7089B80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9">
              <a:extLst>
                <a:ext uri="{FF2B5EF4-FFF2-40B4-BE49-F238E27FC236}">
                  <a16:creationId xmlns:a16="http://schemas.microsoft.com/office/drawing/2014/main" id="{427141DF-5457-4673-B816-C6C5C72AE9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10">
              <a:extLst>
                <a:ext uri="{FF2B5EF4-FFF2-40B4-BE49-F238E27FC236}">
                  <a16:creationId xmlns:a16="http://schemas.microsoft.com/office/drawing/2014/main" id="{BC9A176E-C84F-4816-97D4-426B396FC0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11">
              <a:extLst>
                <a:ext uri="{FF2B5EF4-FFF2-40B4-BE49-F238E27FC236}">
                  <a16:creationId xmlns:a16="http://schemas.microsoft.com/office/drawing/2014/main" id="{981B905A-332A-49BC-9456-7D0337D9BD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12">
              <a:extLst>
                <a:ext uri="{FF2B5EF4-FFF2-40B4-BE49-F238E27FC236}">
                  <a16:creationId xmlns:a16="http://schemas.microsoft.com/office/drawing/2014/main" id="{2EBD9769-DFB9-4970-91FF-137E685AF6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13">
              <a:extLst>
                <a:ext uri="{FF2B5EF4-FFF2-40B4-BE49-F238E27FC236}">
                  <a16:creationId xmlns:a16="http://schemas.microsoft.com/office/drawing/2014/main" id="{21DCB916-2D3C-46BC-9A95-EFC166D96C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14">
              <a:extLst>
                <a:ext uri="{FF2B5EF4-FFF2-40B4-BE49-F238E27FC236}">
                  <a16:creationId xmlns:a16="http://schemas.microsoft.com/office/drawing/2014/main" id="{189DAD37-FFF7-49FA-8FBB-D20A992D48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15">
              <a:extLst>
                <a:ext uri="{FF2B5EF4-FFF2-40B4-BE49-F238E27FC236}">
                  <a16:creationId xmlns:a16="http://schemas.microsoft.com/office/drawing/2014/main" id="{D148A64A-D598-4309-BCA9-F67ADE72CB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16">
              <a:extLst>
                <a:ext uri="{FF2B5EF4-FFF2-40B4-BE49-F238E27FC236}">
                  <a16:creationId xmlns:a16="http://schemas.microsoft.com/office/drawing/2014/main" id="{38A95D77-7745-4551-BBD5-3515A074D3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17">
              <a:extLst>
                <a:ext uri="{FF2B5EF4-FFF2-40B4-BE49-F238E27FC236}">
                  <a16:creationId xmlns:a16="http://schemas.microsoft.com/office/drawing/2014/main" id="{A2C20B7F-80D6-4D48-BB2A-9AEC854948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18">
              <a:extLst>
                <a:ext uri="{FF2B5EF4-FFF2-40B4-BE49-F238E27FC236}">
                  <a16:creationId xmlns:a16="http://schemas.microsoft.com/office/drawing/2014/main" id="{55589882-0BB8-42B0-B42F-32A75B1918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19">
              <a:extLst>
                <a:ext uri="{FF2B5EF4-FFF2-40B4-BE49-F238E27FC236}">
                  <a16:creationId xmlns:a16="http://schemas.microsoft.com/office/drawing/2014/main" id="{53673B9F-5864-445E-82E7-0A8324FA85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20">
              <a:extLst>
                <a:ext uri="{FF2B5EF4-FFF2-40B4-BE49-F238E27FC236}">
                  <a16:creationId xmlns:a16="http://schemas.microsoft.com/office/drawing/2014/main" id="{16FF3B3D-59FE-4AE1-AA54-14A691D6BF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21">
              <a:extLst>
                <a:ext uri="{FF2B5EF4-FFF2-40B4-BE49-F238E27FC236}">
                  <a16:creationId xmlns:a16="http://schemas.microsoft.com/office/drawing/2014/main" id="{901CA0F0-4962-4EC5-BA5B-3F0A967FC8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22">
              <a:extLst>
                <a:ext uri="{FF2B5EF4-FFF2-40B4-BE49-F238E27FC236}">
                  <a16:creationId xmlns:a16="http://schemas.microsoft.com/office/drawing/2014/main" id="{3DD02E26-C2AD-4062-85BD-28D172C9E7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23">
              <a:extLst>
                <a:ext uri="{FF2B5EF4-FFF2-40B4-BE49-F238E27FC236}">
                  <a16:creationId xmlns:a16="http://schemas.microsoft.com/office/drawing/2014/main" id="{D7B60BD4-07C1-461F-B38E-B39EBACA3A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24">
              <a:extLst>
                <a:ext uri="{FF2B5EF4-FFF2-40B4-BE49-F238E27FC236}">
                  <a16:creationId xmlns:a16="http://schemas.microsoft.com/office/drawing/2014/main" id="{D81BB3F7-E4A5-4BD9-A70D-FDA6C9127F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25">
              <a:extLst>
                <a:ext uri="{FF2B5EF4-FFF2-40B4-BE49-F238E27FC236}">
                  <a16:creationId xmlns:a16="http://schemas.microsoft.com/office/drawing/2014/main" id="{B93A80B5-32BA-48BB-941A-4FC64AC62E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96" name="Rectangle 95">
            <a:extLst>
              <a:ext uri="{FF2B5EF4-FFF2-40B4-BE49-F238E27FC236}">
                <a16:creationId xmlns:a16="http://schemas.microsoft.com/office/drawing/2014/main" id="{9C057A66-6E97-4BA5-B4B3-2690ACE3CE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047102"/>
            <a:ext cx="59368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Isosceles Triangle 22">
            <a:extLst>
              <a:ext uri="{FF2B5EF4-FFF2-40B4-BE49-F238E27FC236}">
                <a16:creationId xmlns:a16="http://schemas.microsoft.com/office/drawing/2014/main" id="{764884A8-16DD-467F-A648-70B32E20BA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02131" y="55465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a:extLst>
              <a:ext uri="{FF2B5EF4-FFF2-40B4-BE49-F238E27FC236}">
                <a16:creationId xmlns:a16="http://schemas.microsoft.com/office/drawing/2014/main" id="{276681CD-6924-4550-926C-667FC2C6A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634393"/>
            <a:ext cx="5935796" cy="3917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73978" y="1718735"/>
            <a:ext cx="5767566" cy="594486"/>
          </a:xfrm>
        </p:spPr>
        <p:txBody>
          <a:bodyPr anchor="ctr">
            <a:normAutofit fontScale="90000"/>
          </a:bodyPr>
          <a:lstStyle/>
          <a:p>
            <a:r>
              <a:rPr lang="en-US" sz="3600" dirty="0"/>
              <a:t>Interview Tips</a:t>
            </a:r>
          </a:p>
        </p:txBody>
      </p:sp>
      <p:sp>
        <p:nvSpPr>
          <p:cNvPr id="3" name="Content Placeholder 2"/>
          <p:cNvSpPr>
            <a:spLocks noGrp="1"/>
          </p:cNvSpPr>
          <p:nvPr>
            <p:ph idx="1"/>
          </p:nvPr>
        </p:nvSpPr>
        <p:spPr>
          <a:xfrm>
            <a:off x="873102" y="2457974"/>
            <a:ext cx="5768442" cy="2765633"/>
          </a:xfrm>
        </p:spPr>
        <p:txBody>
          <a:bodyPr>
            <a:noAutofit/>
          </a:bodyPr>
          <a:lstStyle/>
          <a:p>
            <a:pPr>
              <a:lnSpc>
                <a:spcPct val="110000"/>
              </a:lnSpc>
            </a:pPr>
            <a:r>
              <a:rPr lang="en-US" sz="1600" dirty="0">
                <a:solidFill>
                  <a:srgbClr val="FFFFFE"/>
                </a:solidFill>
                <a:latin typeface="Calibri" panose="020F0502020204030204" pitchFamily="34" charset="0"/>
                <a:cs typeface="Calibri" panose="020F0502020204030204" pitchFamily="34" charset="0"/>
              </a:rPr>
              <a:t>It’s a conversation, not a transaction</a:t>
            </a:r>
          </a:p>
          <a:p>
            <a:pPr>
              <a:lnSpc>
                <a:spcPct val="110000"/>
              </a:lnSpc>
            </a:pPr>
            <a:r>
              <a:rPr lang="en-US" sz="1600" dirty="0">
                <a:solidFill>
                  <a:srgbClr val="FFFFFE"/>
                </a:solidFill>
                <a:latin typeface="Calibri" panose="020F0502020204030204" pitchFamily="34" charset="0"/>
                <a:cs typeface="Calibri" panose="020F0502020204030204" pitchFamily="34" charset="0"/>
              </a:rPr>
              <a:t>Never assume reading tastes or preferences</a:t>
            </a:r>
          </a:p>
          <a:p>
            <a:pPr>
              <a:lnSpc>
                <a:spcPct val="110000"/>
              </a:lnSpc>
            </a:pPr>
            <a:r>
              <a:rPr lang="en-US" sz="1600" dirty="0">
                <a:solidFill>
                  <a:srgbClr val="FFFFFE"/>
                </a:solidFill>
                <a:latin typeface="Calibri" panose="020F0502020204030204" pitchFamily="34" charset="0"/>
                <a:cs typeface="Calibri" panose="020F0502020204030204" pitchFamily="34" charset="0"/>
              </a:rPr>
              <a:t>Don’t speak “librarian” to patrons</a:t>
            </a:r>
          </a:p>
          <a:p>
            <a:pPr>
              <a:lnSpc>
                <a:spcPct val="110000"/>
              </a:lnSpc>
            </a:pPr>
            <a:r>
              <a:rPr lang="en-US" sz="1600" dirty="0">
                <a:solidFill>
                  <a:srgbClr val="FFFFFE"/>
                </a:solidFill>
                <a:latin typeface="Calibri" panose="020F0502020204030204" pitchFamily="34" charset="0"/>
                <a:cs typeface="Calibri" panose="020F0502020204030204" pitchFamily="34" charset="0"/>
              </a:rPr>
              <a:t>Relax! Play each interview by ear</a:t>
            </a:r>
          </a:p>
          <a:p>
            <a:pPr>
              <a:lnSpc>
                <a:spcPct val="110000"/>
              </a:lnSpc>
            </a:pPr>
            <a:r>
              <a:rPr lang="en-US" sz="1600" dirty="0">
                <a:solidFill>
                  <a:srgbClr val="FFFFFE"/>
                </a:solidFill>
                <a:latin typeface="Calibri" panose="020F0502020204030204" pitchFamily="34" charset="0"/>
                <a:cs typeface="Calibri" panose="020F0502020204030204" pitchFamily="34" charset="0"/>
              </a:rPr>
              <a:t>“What are you in the mood for?”</a:t>
            </a:r>
          </a:p>
          <a:p>
            <a:pPr>
              <a:lnSpc>
                <a:spcPct val="110000"/>
              </a:lnSpc>
            </a:pPr>
            <a:r>
              <a:rPr lang="en-US" sz="1600" dirty="0">
                <a:solidFill>
                  <a:srgbClr val="FFFFFE"/>
                </a:solidFill>
                <a:latin typeface="Calibri" panose="020F0502020204030204" pitchFamily="34" charset="0"/>
                <a:cs typeface="Calibri" panose="020F0502020204030204" pitchFamily="34" charset="0"/>
              </a:rPr>
              <a:t>“What have you read lately that you liked” (or “What have you read that you did not like?”)</a:t>
            </a:r>
          </a:p>
          <a:p>
            <a:pPr>
              <a:lnSpc>
                <a:spcPct val="110000"/>
              </a:lnSpc>
            </a:pPr>
            <a:r>
              <a:rPr lang="en-US" sz="1600" dirty="0">
                <a:solidFill>
                  <a:srgbClr val="FFFFFE"/>
                </a:solidFill>
                <a:latin typeface="Calibri" panose="020F0502020204030204" pitchFamily="34" charset="0"/>
                <a:cs typeface="Calibri" panose="020F0502020204030204" pitchFamily="34" charset="0"/>
              </a:rPr>
              <a:t>Is there anything you want to change about your reading habits?</a:t>
            </a:r>
          </a:p>
        </p:txBody>
      </p:sp>
      <p:pic>
        <p:nvPicPr>
          <p:cNvPr id="1026" name="Picture 2" descr="Sir Journalist Dog (@journalistdogg) | Twitter">
            <a:extLst>
              <a:ext uri="{FF2B5EF4-FFF2-40B4-BE49-F238E27FC236}">
                <a16:creationId xmlns:a16="http://schemas.microsoft.com/office/drawing/2014/main" id="{5326A332-64B5-4CC9-BD6B-A8938EFC2C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153" r="13162"/>
          <a:stretch/>
        </p:blipFill>
        <p:spPr bwMode="auto">
          <a:xfrm>
            <a:off x="7549862" y="227"/>
            <a:ext cx="464183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67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8631" y="2349925"/>
            <a:ext cx="3498979" cy="2456442"/>
          </a:xfrm>
        </p:spPr>
        <p:txBody>
          <a:bodyPr>
            <a:normAutofit/>
          </a:bodyPr>
          <a:lstStyle/>
          <a:p>
            <a:r>
              <a:rPr lang="en-US" dirty="0"/>
              <a:t>Indirect </a:t>
            </a:r>
          </a:p>
        </p:txBody>
      </p:sp>
      <p:graphicFrame>
        <p:nvGraphicFramePr>
          <p:cNvPr id="5" name="Content Placeholder 2">
            <a:extLst>
              <a:ext uri="{FF2B5EF4-FFF2-40B4-BE49-F238E27FC236}">
                <a16:creationId xmlns:a16="http://schemas.microsoft.com/office/drawing/2014/main" id="{4BA7410D-51CE-492E-A29B-21F8D1D5485B}"/>
              </a:ext>
            </a:extLst>
          </p:cNvPr>
          <p:cNvGraphicFramePr>
            <a:graphicFrameLocks noGrp="1"/>
          </p:cNvGraphicFramePr>
          <p:nvPr>
            <p:ph idx="1"/>
            <p:extLst>
              <p:ext uri="{D42A27DB-BD31-4B8C-83A1-F6EECF244321}">
                <p14:modId xmlns:p14="http://schemas.microsoft.com/office/powerpoint/2010/main" val="382360691"/>
              </p:ext>
            </p:extLst>
          </p:nvPr>
        </p:nvGraphicFramePr>
        <p:xfrm>
          <a:off x="5574890" y="803186"/>
          <a:ext cx="5821767" cy="5287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394700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7CC9829A-26F6-4595-8608-1A9F57DA75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3" name="Group 192">
            <a:extLst>
              <a:ext uri="{FF2B5EF4-FFF2-40B4-BE49-F238E27FC236}">
                <a16:creationId xmlns:a16="http://schemas.microsoft.com/office/drawing/2014/main" id="{75343792-FB15-4868-8582-6FB07FD065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94" name="Freeform 5">
              <a:extLst>
                <a:ext uri="{FF2B5EF4-FFF2-40B4-BE49-F238E27FC236}">
                  <a16:creationId xmlns:a16="http://schemas.microsoft.com/office/drawing/2014/main" id="{7CA8F4A2-D471-40D9-BE89-06C70ACF4B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5" name="Freeform 6">
              <a:extLst>
                <a:ext uri="{FF2B5EF4-FFF2-40B4-BE49-F238E27FC236}">
                  <a16:creationId xmlns:a16="http://schemas.microsoft.com/office/drawing/2014/main" id="{E43E1CEC-4E49-49E9-8548-8B05B63740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6" name="Freeform 7">
              <a:extLst>
                <a:ext uri="{FF2B5EF4-FFF2-40B4-BE49-F238E27FC236}">
                  <a16:creationId xmlns:a16="http://schemas.microsoft.com/office/drawing/2014/main" id="{B7F53ED1-039D-4BD7-A3E5-297729B937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7" name="Freeform 8">
              <a:extLst>
                <a:ext uri="{FF2B5EF4-FFF2-40B4-BE49-F238E27FC236}">
                  <a16:creationId xmlns:a16="http://schemas.microsoft.com/office/drawing/2014/main" id="{A8487EB7-2469-4867-A80E-D9CD5B2303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8" name="Freeform 9">
              <a:extLst>
                <a:ext uri="{FF2B5EF4-FFF2-40B4-BE49-F238E27FC236}">
                  <a16:creationId xmlns:a16="http://schemas.microsoft.com/office/drawing/2014/main" id="{46143F0D-FDD9-4B87-911C-BBCFB8055C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9" name="Freeform 10">
              <a:extLst>
                <a:ext uri="{FF2B5EF4-FFF2-40B4-BE49-F238E27FC236}">
                  <a16:creationId xmlns:a16="http://schemas.microsoft.com/office/drawing/2014/main" id="{2CFC98FE-A0AD-4DC3-A501-9F93E7F473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0" name="Freeform 11">
              <a:extLst>
                <a:ext uri="{FF2B5EF4-FFF2-40B4-BE49-F238E27FC236}">
                  <a16:creationId xmlns:a16="http://schemas.microsoft.com/office/drawing/2014/main" id="{9AF90DC1-0B6B-4A93-A014-09751AD4D3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1" name="Freeform 12">
              <a:extLst>
                <a:ext uri="{FF2B5EF4-FFF2-40B4-BE49-F238E27FC236}">
                  <a16:creationId xmlns:a16="http://schemas.microsoft.com/office/drawing/2014/main" id="{A2DFFBBE-16F4-4A5E-8934-167B73FFE0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2" name="Freeform 13">
              <a:extLst>
                <a:ext uri="{FF2B5EF4-FFF2-40B4-BE49-F238E27FC236}">
                  <a16:creationId xmlns:a16="http://schemas.microsoft.com/office/drawing/2014/main" id="{A5E67C3A-5087-485D-96E5-21B8644E3D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3" name="Freeform 14">
              <a:extLst>
                <a:ext uri="{FF2B5EF4-FFF2-40B4-BE49-F238E27FC236}">
                  <a16:creationId xmlns:a16="http://schemas.microsoft.com/office/drawing/2014/main" id="{73EB781F-58BE-4B7A-B99B-B318ADFCCB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4" name="Freeform 15">
              <a:extLst>
                <a:ext uri="{FF2B5EF4-FFF2-40B4-BE49-F238E27FC236}">
                  <a16:creationId xmlns:a16="http://schemas.microsoft.com/office/drawing/2014/main" id="{539F2F29-AFA9-4E0B-A2E1-685BA3BB01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5" name="Freeform 16">
              <a:extLst>
                <a:ext uri="{FF2B5EF4-FFF2-40B4-BE49-F238E27FC236}">
                  <a16:creationId xmlns:a16="http://schemas.microsoft.com/office/drawing/2014/main" id="{43647B4C-97BD-4193-A694-A8175A54A1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6" name="Freeform 17">
              <a:extLst>
                <a:ext uri="{FF2B5EF4-FFF2-40B4-BE49-F238E27FC236}">
                  <a16:creationId xmlns:a16="http://schemas.microsoft.com/office/drawing/2014/main" id="{06780C14-905F-45FA-A058-1B48324519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7" name="Freeform 18">
              <a:extLst>
                <a:ext uri="{FF2B5EF4-FFF2-40B4-BE49-F238E27FC236}">
                  <a16:creationId xmlns:a16="http://schemas.microsoft.com/office/drawing/2014/main" id="{5C09B360-91DE-4815-B792-78F1DDAB64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8" name="Freeform 19">
              <a:extLst>
                <a:ext uri="{FF2B5EF4-FFF2-40B4-BE49-F238E27FC236}">
                  <a16:creationId xmlns:a16="http://schemas.microsoft.com/office/drawing/2014/main" id="{32364EA9-C91C-4187-AEA7-3E676F04E1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9" name="Freeform 20">
              <a:extLst>
                <a:ext uri="{FF2B5EF4-FFF2-40B4-BE49-F238E27FC236}">
                  <a16:creationId xmlns:a16="http://schemas.microsoft.com/office/drawing/2014/main" id="{807D3A95-0DDF-4B14-AD7D-3C5465533F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0" name="Freeform 21">
              <a:extLst>
                <a:ext uri="{FF2B5EF4-FFF2-40B4-BE49-F238E27FC236}">
                  <a16:creationId xmlns:a16="http://schemas.microsoft.com/office/drawing/2014/main" id="{18B7A11B-83DF-4C00-836D-1BB371B3BB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1" name="Freeform 22">
              <a:extLst>
                <a:ext uri="{FF2B5EF4-FFF2-40B4-BE49-F238E27FC236}">
                  <a16:creationId xmlns:a16="http://schemas.microsoft.com/office/drawing/2014/main" id="{3478F3A2-7617-467C-9F1C-0024CC8404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2" name="Freeform 23">
              <a:extLst>
                <a:ext uri="{FF2B5EF4-FFF2-40B4-BE49-F238E27FC236}">
                  <a16:creationId xmlns:a16="http://schemas.microsoft.com/office/drawing/2014/main" id="{9110FCBA-0E4F-4C72-A148-BA0CC4D7EC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3" name="Freeform 24">
              <a:extLst>
                <a:ext uri="{FF2B5EF4-FFF2-40B4-BE49-F238E27FC236}">
                  <a16:creationId xmlns:a16="http://schemas.microsoft.com/office/drawing/2014/main" id="{5F9AC703-6A55-44D2-A2D0-4C80B2C31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4" name="Freeform 25">
              <a:extLst>
                <a:ext uri="{FF2B5EF4-FFF2-40B4-BE49-F238E27FC236}">
                  <a16:creationId xmlns:a16="http://schemas.microsoft.com/office/drawing/2014/main" id="{A950B910-1A21-48FB-9E68-E71923756A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5" name="Group 214">
            <a:extLst>
              <a:ext uri="{FF2B5EF4-FFF2-40B4-BE49-F238E27FC236}">
                <a16:creationId xmlns:a16="http://schemas.microsoft.com/office/drawing/2014/main" id="{F594A2EF-2FF2-48A2-91C9-0279003075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2077" name="Rectangle 215">
              <a:extLst>
                <a:ext uri="{FF2B5EF4-FFF2-40B4-BE49-F238E27FC236}">
                  <a16:creationId xmlns:a16="http://schemas.microsoft.com/office/drawing/2014/main" id="{40F210D1-1084-4A86-8697-6421DF5C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8" name="Isosceles Triangle 22">
              <a:extLst>
                <a:ext uri="{FF2B5EF4-FFF2-40B4-BE49-F238E27FC236}">
                  <a16:creationId xmlns:a16="http://schemas.microsoft.com/office/drawing/2014/main" id="{40B25474-8A86-43C1-B77B-EA2994CB46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 name="Rectangle 217">
              <a:extLst>
                <a:ext uri="{FF2B5EF4-FFF2-40B4-BE49-F238E27FC236}">
                  <a16:creationId xmlns:a16="http://schemas.microsoft.com/office/drawing/2014/main" id="{3ACEAD7B-B41B-4FE1-AD76-97F79C2C2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888631" y="2358391"/>
            <a:ext cx="3498979" cy="2453676"/>
          </a:xfrm>
        </p:spPr>
        <p:txBody>
          <a:bodyPr>
            <a:normAutofit/>
          </a:bodyPr>
          <a:lstStyle/>
          <a:p>
            <a:r>
              <a:rPr lang="en-US" dirty="0"/>
              <a:t>NoveList</a:t>
            </a:r>
          </a:p>
        </p:txBody>
      </p:sp>
      <p:pic>
        <p:nvPicPr>
          <p:cNvPr id="2050" name="Picture 2" descr="Reading Suggestions - Peterborough Public Library">
            <a:extLst>
              <a:ext uri="{FF2B5EF4-FFF2-40B4-BE49-F238E27FC236}">
                <a16:creationId xmlns:a16="http://schemas.microsoft.com/office/drawing/2014/main" id="{7750D8C2-1E67-47B5-B583-4AC4DF66E4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957" r="-2" b="22972"/>
          <a:stretch/>
        </p:blipFill>
        <p:spPr bwMode="auto">
          <a:xfrm>
            <a:off x="5115908" y="804036"/>
            <a:ext cx="6274561" cy="2977469"/>
          </a:xfrm>
          <a:prstGeom prst="rect">
            <a:avLst/>
          </a:prstGeom>
          <a:noFill/>
          <a:ln w="9525">
            <a:solidFill>
              <a:schemeClr val="tx1">
                <a:alpha val="20000"/>
              </a:schemeClr>
            </a:solidFill>
          </a:ln>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118447" y="4267830"/>
            <a:ext cx="6281873" cy="1783977"/>
          </a:xfrm>
        </p:spPr>
        <p:txBody>
          <a:bodyPr>
            <a:normAutofit/>
          </a:bodyPr>
          <a:lstStyle/>
          <a:p>
            <a:pPr>
              <a:buClr>
                <a:srgbClr val="ED980F"/>
              </a:buClr>
            </a:pPr>
            <a:r>
              <a:rPr lang="en-US" dirty="0">
                <a:latin typeface="Calibri" panose="020F0502020204030204" pitchFamily="34" charset="0"/>
                <a:cs typeface="Calibri" panose="020F0502020204030204" pitchFamily="34" charset="0"/>
              </a:rPr>
              <a:t>Paid database (Magnolia)</a:t>
            </a:r>
          </a:p>
          <a:p>
            <a:pPr>
              <a:buClr>
                <a:srgbClr val="ED980F"/>
              </a:buClr>
            </a:pPr>
            <a:r>
              <a:rPr lang="en-US" dirty="0">
                <a:latin typeface="Calibri" panose="020F0502020204030204" pitchFamily="34" charset="0"/>
                <a:cs typeface="Calibri" panose="020F0502020204030204" pitchFamily="34" charset="0"/>
              </a:rPr>
              <a:t>Database of Fiction (Non-Fiction included with Novelist Plus)</a:t>
            </a:r>
          </a:p>
          <a:p>
            <a:pPr>
              <a:buClr>
                <a:srgbClr val="ED980F"/>
              </a:buClr>
            </a:pPr>
            <a:r>
              <a:rPr lang="en-US" dirty="0">
                <a:latin typeface="Calibri" panose="020F0502020204030204" pitchFamily="34" charset="0"/>
                <a:cs typeface="Calibri" panose="020F0502020204030204" pitchFamily="34" charset="0"/>
              </a:rPr>
              <a:t>Created SPECIFICALLY for Readers’ Advisory</a:t>
            </a:r>
          </a:p>
        </p:txBody>
      </p:sp>
    </p:spTree>
    <p:extLst>
      <p:ext uri="{BB962C8B-B14F-4D97-AF65-F5344CB8AC3E}">
        <p14:creationId xmlns:p14="http://schemas.microsoft.com/office/powerpoint/2010/main" val="1158381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 name="Rectangle 152">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5" name="Group 154">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56"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7"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8"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9"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0"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1"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2"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3"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4"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5"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6"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67"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68"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9"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0"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1"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2"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3"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4"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C127949F-1776-4AE2-942E-9845784F70EC}"/>
              </a:ext>
            </a:extLst>
          </p:cNvPr>
          <p:cNvSpPr>
            <a:spLocks noGrp="1"/>
          </p:cNvSpPr>
          <p:nvPr>
            <p:ph type="title"/>
          </p:nvPr>
        </p:nvSpPr>
        <p:spPr>
          <a:xfrm>
            <a:off x="888630" y="4760132"/>
            <a:ext cx="5093596" cy="1777829"/>
          </a:xfrm>
        </p:spPr>
        <p:txBody>
          <a:bodyPr>
            <a:normAutofit/>
          </a:bodyPr>
          <a:lstStyle/>
          <a:p>
            <a:pPr algn="r"/>
            <a:r>
              <a:rPr lang="en-US" dirty="0">
                <a:solidFill>
                  <a:schemeClr val="tx1"/>
                </a:solidFill>
              </a:rPr>
              <a:t>       ADAPTING WITH COVID-19</a:t>
            </a:r>
          </a:p>
        </p:txBody>
      </p:sp>
      <p:pic>
        <p:nvPicPr>
          <p:cNvPr id="4" name="Picture 2" descr="COVID-19 Updates and Resources – The People's Institute for Survival and  Beyond">
            <a:extLst>
              <a:ext uri="{FF2B5EF4-FFF2-40B4-BE49-F238E27FC236}">
                <a16:creationId xmlns:a16="http://schemas.microsoft.com/office/drawing/2014/main" id="{25E86B2B-1C59-4A68-B460-1452809714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179"/>
          <a:stretch/>
        </p:blipFill>
        <p:spPr bwMode="auto">
          <a:xfrm>
            <a:off x="20" y="10"/>
            <a:ext cx="12191980" cy="4031049"/>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EDE8796-34FE-417A-AC99-057808EE6E45}"/>
              </a:ext>
            </a:extLst>
          </p:cNvPr>
          <p:cNvSpPr>
            <a:spLocks noGrp="1"/>
          </p:cNvSpPr>
          <p:nvPr>
            <p:ph idx="1"/>
          </p:nvPr>
        </p:nvSpPr>
        <p:spPr>
          <a:xfrm>
            <a:off x="6146319" y="4260895"/>
            <a:ext cx="5173613" cy="2584373"/>
          </a:xfrm>
        </p:spPr>
        <p:txBody>
          <a:bodyPr>
            <a:normAutofit fontScale="92500" lnSpcReduction="10000"/>
          </a:bodyPr>
          <a:lstStyle/>
          <a:p>
            <a:pPr>
              <a:lnSpc>
                <a:spcPct val="110000"/>
              </a:lnSpc>
            </a:pPr>
            <a:r>
              <a:rPr lang="en-US" sz="2400" dirty="0">
                <a:latin typeface="Calibri" panose="020F0502020204030204" pitchFamily="34" charset="0"/>
                <a:cs typeface="Calibri" panose="020F0502020204030204" pitchFamily="34" charset="0"/>
              </a:rPr>
              <a:t>Virtual book talks and recommendations </a:t>
            </a:r>
          </a:p>
          <a:p>
            <a:pPr>
              <a:lnSpc>
                <a:spcPct val="110000"/>
              </a:lnSpc>
            </a:pPr>
            <a:r>
              <a:rPr lang="en-US" sz="2400" dirty="0">
                <a:latin typeface="Calibri" panose="020F0502020204030204" pitchFamily="34" charset="0"/>
                <a:cs typeface="Calibri" panose="020F0502020204030204" pitchFamily="34" charset="0"/>
              </a:rPr>
              <a:t>Form-Based Readers’ Advisory</a:t>
            </a:r>
          </a:p>
          <a:p>
            <a:pPr>
              <a:lnSpc>
                <a:spcPct val="110000"/>
              </a:lnSpc>
            </a:pPr>
            <a:r>
              <a:rPr lang="en-US" sz="2400" dirty="0">
                <a:latin typeface="Calibri" panose="020F0502020204030204" pitchFamily="34" charset="0"/>
                <a:cs typeface="Calibri" panose="020F0502020204030204" pitchFamily="34" charset="0"/>
              </a:rPr>
              <a:t>Newsletters</a:t>
            </a:r>
          </a:p>
          <a:p>
            <a:pPr>
              <a:lnSpc>
                <a:spcPct val="110000"/>
              </a:lnSpc>
            </a:pPr>
            <a:r>
              <a:rPr lang="en-US" sz="2400" dirty="0">
                <a:latin typeface="Calibri" panose="020F0502020204030204" pitchFamily="34" charset="0"/>
                <a:cs typeface="Calibri" panose="020F0502020204030204" pitchFamily="34" charset="0"/>
              </a:rPr>
              <a:t>Virtually provide book titles by theme</a:t>
            </a:r>
          </a:p>
          <a:p>
            <a:pPr marL="0" indent="0">
              <a:lnSpc>
                <a:spcPct val="110000"/>
              </a:lnSpc>
              <a:buNone/>
            </a:pPr>
            <a:endParaRPr lang="en-US" sz="700" dirty="0">
              <a:latin typeface="Calibri" panose="020F0502020204030204" pitchFamily="34" charset="0"/>
              <a:cs typeface="Calibri" panose="020F0502020204030204" pitchFamily="34" charset="0"/>
            </a:endParaRPr>
          </a:p>
          <a:p>
            <a:pPr marL="0" indent="0">
              <a:lnSpc>
                <a:spcPct val="110000"/>
              </a:lnSpc>
              <a:buNone/>
            </a:pPr>
            <a:r>
              <a:rPr lang="en-US" sz="700" dirty="0"/>
              <a:t>		</a:t>
            </a:r>
          </a:p>
          <a:p>
            <a:pPr marL="0" indent="0">
              <a:lnSpc>
                <a:spcPct val="110000"/>
              </a:lnSpc>
              <a:buNone/>
            </a:pPr>
            <a:r>
              <a:rPr lang="en-US" sz="700" dirty="0"/>
              <a:t>		</a:t>
            </a:r>
          </a:p>
        </p:txBody>
      </p:sp>
    </p:spTree>
    <p:extLst>
      <p:ext uri="{BB962C8B-B14F-4D97-AF65-F5344CB8AC3E}">
        <p14:creationId xmlns:p14="http://schemas.microsoft.com/office/powerpoint/2010/main" val="787339765"/>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61A8C-60AF-42B6-BF4D-54D925C8B62C}"/>
              </a:ext>
            </a:extLst>
          </p:cNvPr>
          <p:cNvSpPr>
            <a:spLocks noGrp="1"/>
          </p:cNvSpPr>
          <p:nvPr>
            <p:ph type="title"/>
          </p:nvPr>
        </p:nvSpPr>
        <p:spPr>
          <a:xfrm>
            <a:off x="888631" y="2349925"/>
            <a:ext cx="3498979" cy="2456442"/>
          </a:xfrm>
        </p:spPr>
        <p:txBody>
          <a:bodyPr>
            <a:normAutofit/>
          </a:bodyPr>
          <a:lstStyle/>
          <a:p>
            <a:r>
              <a:rPr lang="en-US" dirty="0"/>
              <a:t>Tips</a:t>
            </a:r>
          </a:p>
        </p:txBody>
      </p:sp>
      <p:graphicFrame>
        <p:nvGraphicFramePr>
          <p:cNvPr id="7" name="Content Placeholder 2">
            <a:extLst>
              <a:ext uri="{FF2B5EF4-FFF2-40B4-BE49-F238E27FC236}">
                <a16:creationId xmlns:a16="http://schemas.microsoft.com/office/drawing/2014/main" id="{B3353777-B592-45D5-9032-5C1EF800379C}"/>
              </a:ext>
            </a:extLst>
          </p:cNvPr>
          <p:cNvGraphicFramePr>
            <a:graphicFrameLocks noGrp="1"/>
          </p:cNvGraphicFramePr>
          <p:nvPr>
            <p:ph idx="1"/>
            <p:extLst>
              <p:ext uri="{D42A27DB-BD31-4B8C-83A1-F6EECF244321}">
                <p14:modId xmlns:p14="http://schemas.microsoft.com/office/powerpoint/2010/main" val="2746349059"/>
              </p:ext>
            </p:extLst>
          </p:nvPr>
        </p:nvGraphicFramePr>
        <p:xfrm>
          <a:off x="5440363" y="1125538"/>
          <a:ext cx="5638800" cy="4603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8345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831267-5CAE-41B8-A1CC-66FE1628A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437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379EE808-85F9-455B-B8F9-FBE90075FB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89DCC09-ED44-478A-8F79-A02EBAF7A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8E2E2454-5C03-4173-B8FE-1AB94658D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2E8C684E-09F3-4317-A7D3-3D18C3593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C5505EC4-4943-4963-98E8-69AF3FDF0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4562C7B8-8AFB-4DDB-B72F-284990D5C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C3443E48-282C-4250-A466-0EC71FB9E1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E1DA5A47-4EF3-4987-A0B2-0D48C03004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97C0249-6965-4479-85DD-65D339807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593CC77F-968A-4E39-A274-8278279149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1238E5CF-CAEC-4B5C-9DB6-A40F03FB3A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BD96636-6E63-4D65-A35C-92653FC48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8D56D53D-1432-4D95-B0DD-3799916FD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415107AD-3A21-4847-8F6C-C406292763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74B4AC16-93AF-4037-B469-BD1BAB95C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57AEC385-0F84-4743-A483-0E9711446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90B47478-85F0-4BCA-9C98-48B633FD5A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C8F8E9C6-76DE-42DF-9CD7-B9789CDE1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660FFC41-5F89-4B42-913F-7FB178063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B956442-7A16-4B5B-908F-D69FC0A93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B54D797E-632B-4287-907B-A96D2CCBF4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BF7D9703-D82B-498D-AA68-475F298FAA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F8D580F2-1EDA-4B5F-98EB-EF8F18E9B7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E0F2EADF-2A67-482F-B290-DED5172BB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5" name="Isosceles Triangle 22">
              <a:extLst>
                <a:ext uri="{FF2B5EF4-FFF2-40B4-BE49-F238E27FC236}">
                  <a16:creationId xmlns:a16="http://schemas.microsoft.com/office/drawing/2014/main" id="{39BCFDA0-B04D-4835-A135-02F8969F3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6DD3C0B8-C176-40C2-93F5-670E2BAC7D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45F4EFA8-9945-4710-9D62-E89E770240CC}"/>
              </a:ext>
            </a:extLst>
          </p:cNvPr>
          <p:cNvSpPr>
            <a:spLocks noGrp="1"/>
          </p:cNvSpPr>
          <p:nvPr>
            <p:ph type="title"/>
          </p:nvPr>
        </p:nvSpPr>
        <p:spPr>
          <a:xfrm>
            <a:off x="888631" y="2349925"/>
            <a:ext cx="3498979" cy="2456442"/>
          </a:xfrm>
        </p:spPr>
        <p:txBody>
          <a:bodyPr>
            <a:normAutofit/>
          </a:bodyPr>
          <a:lstStyle/>
          <a:p>
            <a:r>
              <a:rPr lang="en-US" dirty="0"/>
              <a:t>Helpful Tools</a:t>
            </a:r>
          </a:p>
        </p:txBody>
      </p:sp>
      <p:sp>
        <p:nvSpPr>
          <p:cNvPr id="3" name="Content Placeholder 2">
            <a:extLst>
              <a:ext uri="{FF2B5EF4-FFF2-40B4-BE49-F238E27FC236}">
                <a16:creationId xmlns:a16="http://schemas.microsoft.com/office/drawing/2014/main" id="{681574C6-822D-4A46-BFA0-D28EDA02FBF3}"/>
              </a:ext>
            </a:extLst>
          </p:cNvPr>
          <p:cNvSpPr>
            <a:spLocks noGrp="1"/>
          </p:cNvSpPr>
          <p:nvPr>
            <p:ph idx="1"/>
          </p:nvPr>
        </p:nvSpPr>
        <p:spPr>
          <a:xfrm>
            <a:off x="5118447" y="803186"/>
            <a:ext cx="6281873" cy="5248622"/>
          </a:xfrm>
        </p:spPr>
        <p:txBody>
          <a:bodyPr>
            <a:normAutofit/>
          </a:bodyPr>
          <a:lstStyle/>
          <a:p>
            <a:pPr>
              <a:lnSpc>
                <a:spcPct val="110000"/>
              </a:lnSpc>
            </a:pPr>
            <a:endParaRPr lang="en-US" sz="1500" dirty="0"/>
          </a:p>
          <a:p>
            <a:pPr>
              <a:lnSpc>
                <a:spcPct val="110000"/>
              </a:lnSpc>
            </a:pPr>
            <a:endParaRPr lang="en-US" sz="1500" dirty="0"/>
          </a:p>
          <a:p>
            <a:pPr>
              <a:lnSpc>
                <a:spcPct val="110000"/>
              </a:lnSpc>
            </a:pPr>
            <a:r>
              <a:rPr lang="en-US" sz="1500" dirty="0">
                <a:latin typeface="Calibri" panose="020F0502020204030204" pitchFamily="34" charset="0"/>
                <a:cs typeface="Calibri" panose="020F0502020204030204" pitchFamily="34" charset="0"/>
              </a:rPr>
              <a:t>Webinar: How to Judge A Book By Its Cover </a:t>
            </a:r>
            <a:r>
              <a:rPr lang="en-US" sz="1500" dirty="0">
                <a:latin typeface="Calibri" panose="020F0502020204030204" pitchFamily="34" charset="0"/>
                <a:cs typeface="Calibri" panose="020F0502020204030204" pitchFamily="34" charset="0"/>
                <a:hlinkClick r:id="rId2"/>
              </a:rPr>
              <a:t>https://www.youtube.com/watch?v=F24mpSrOJsc</a:t>
            </a:r>
            <a:endParaRPr lang="en-US" sz="1500" dirty="0">
              <a:latin typeface="Calibri" panose="020F0502020204030204" pitchFamily="34" charset="0"/>
              <a:cs typeface="Calibri" panose="020F0502020204030204" pitchFamily="34" charset="0"/>
            </a:endParaRPr>
          </a:p>
          <a:p>
            <a:pPr>
              <a:lnSpc>
                <a:spcPct val="110000"/>
              </a:lnSpc>
            </a:pPr>
            <a:endParaRPr lang="en-US" sz="1500" dirty="0">
              <a:latin typeface="Calibri" panose="020F0502020204030204" pitchFamily="34" charset="0"/>
              <a:cs typeface="Calibri" panose="020F0502020204030204" pitchFamily="34" charset="0"/>
            </a:endParaRPr>
          </a:p>
          <a:p>
            <a:pPr>
              <a:lnSpc>
                <a:spcPct val="110000"/>
              </a:lnSpc>
            </a:pPr>
            <a:r>
              <a:rPr lang="en-US" sz="1500" dirty="0">
                <a:latin typeface="Calibri" panose="020F0502020204030204" pitchFamily="34" charset="0"/>
                <a:cs typeface="Calibri" panose="020F0502020204030204" pitchFamily="34" charset="0"/>
              </a:rPr>
              <a:t>Can you read a book in 10 minutes?</a:t>
            </a:r>
          </a:p>
          <a:p>
            <a:pPr marL="0" indent="0">
              <a:lnSpc>
                <a:spcPct val="110000"/>
              </a:lnSpc>
              <a:buNone/>
            </a:pPr>
            <a:r>
              <a:rPr lang="en-US" sz="1500" dirty="0">
                <a:latin typeface="Calibri" panose="020F0502020204030204" pitchFamily="34" charset="0"/>
                <a:cs typeface="Calibri" panose="020F0502020204030204" pitchFamily="34" charset="0"/>
                <a:hlinkClick r:id="rId3"/>
              </a:rPr>
              <a:t>https://deweydivas.blogspot.com/2014/09/can-you-read-book-in-10-minutes.html?m=0</a:t>
            </a:r>
            <a:endParaRPr lang="en-US" sz="1500" dirty="0">
              <a:latin typeface="Calibri" panose="020F0502020204030204" pitchFamily="34" charset="0"/>
              <a:cs typeface="Calibri" panose="020F0502020204030204" pitchFamily="34" charset="0"/>
            </a:endParaRPr>
          </a:p>
          <a:p>
            <a:pPr marL="0" indent="0">
              <a:lnSpc>
                <a:spcPct val="110000"/>
              </a:lnSpc>
              <a:buNone/>
            </a:pPr>
            <a:endParaRPr lang="en-US" sz="1500" dirty="0">
              <a:latin typeface="Calibri" panose="020F0502020204030204" pitchFamily="34" charset="0"/>
              <a:cs typeface="Calibri" panose="020F0502020204030204" pitchFamily="34" charset="0"/>
            </a:endParaRPr>
          </a:p>
          <a:p>
            <a:pPr>
              <a:lnSpc>
                <a:spcPct val="110000"/>
              </a:lnSpc>
            </a:pPr>
            <a:r>
              <a:rPr lang="en-US" sz="1500" dirty="0">
                <a:latin typeface="Calibri" panose="020F0502020204030204" pitchFamily="34" charset="0"/>
                <a:cs typeface="Calibri" panose="020F0502020204030204" pitchFamily="34" charset="0"/>
              </a:rPr>
              <a:t>Fantastic Fiction </a:t>
            </a:r>
          </a:p>
          <a:p>
            <a:pPr marL="0" indent="0">
              <a:lnSpc>
                <a:spcPct val="110000"/>
              </a:lnSpc>
              <a:buNone/>
            </a:pPr>
            <a:r>
              <a:rPr lang="en-US" sz="1500" dirty="0">
                <a:latin typeface="Calibri" panose="020F0502020204030204" pitchFamily="34" charset="0"/>
                <a:cs typeface="Calibri" panose="020F0502020204030204" pitchFamily="34" charset="0"/>
                <a:hlinkClick r:id="rId4"/>
              </a:rPr>
              <a:t>http://www.fantasticfiction.co.uk</a:t>
            </a:r>
            <a:endParaRPr lang="en-US" sz="1500" dirty="0">
              <a:latin typeface="Calibri" panose="020F0502020204030204" pitchFamily="34" charset="0"/>
              <a:cs typeface="Calibri" panose="020F0502020204030204" pitchFamily="34" charset="0"/>
            </a:endParaRPr>
          </a:p>
          <a:p>
            <a:pPr marL="0" indent="0">
              <a:lnSpc>
                <a:spcPct val="110000"/>
              </a:lnSpc>
              <a:buNone/>
            </a:pPr>
            <a:endParaRPr lang="en-US" sz="1500" dirty="0">
              <a:latin typeface="Calibri" panose="020F0502020204030204" pitchFamily="34" charset="0"/>
              <a:cs typeface="Calibri" panose="020F0502020204030204" pitchFamily="34" charset="0"/>
            </a:endParaRPr>
          </a:p>
          <a:p>
            <a:pPr>
              <a:lnSpc>
                <a:spcPct val="110000"/>
              </a:lnSpc>
            </a:pPr>
            <a:r>
              <a:rPr lang="en-US" sz="1500" dirty="0">
                <a:latin typeface="Calibri" panose="020F0502020204030204" pitchFamily="34" charset="0"/>
                <a:cs typeface="Calibri" panose="020F0502020204030204" pitchFamily="34" charset="0"/>
              </a:rPr>
              <a:t>Kitchen Sink RA</a:t>
            </a:r>
          </a:p>
          <a:p>
            <a:pPr marL="0" indent="0">
              <a:lnSpc>
                <a:spcPct val="110000"/>
              </a:lnSpc>
              <a:buNone/>
            </a:pPr>
            <a:r>
              <a:rPr lang="en-US" sz="1500" dirty="0">
                <a:latin typeface="Calibri" panose="020F0502020204030204" pitchFamily="34" charset="0"/>
                <a:cs typeface="Calibri" panose="020F0502020204030204" pitchFamily="34" charset="0"/>
                <a:hlinkClick r:id="rId5"/>
              </a:rPr>
              <a:t>www.kitchensinkra.com</a:t>
            </a:r>
            <a:r>
              <a:rPr lang="en-US" sz="1500" dirty="0">
                <a:latin typeface="Calibri" panose="020F0502020204030204" pitchFamily="34" charset="0"/>
                <a:cs typeface="Calibri" panose="020F0502020204030204" pitchFamily="34" charset="0"/>
              </a:rPr>
              <a:t> </a:t>
            </a:r>
          </a:p>
          <a:p>
            <a:pPr marL="0" indent="0">
              <a:lnSpc>
                <a:spcPct val="110000"/>
              </a:lnSpc>
              <a:buNone/>
            </a:pPr>
            <a:endParaRPr lang="en-US" sz="1500" dirty="0">
              <a:latin typeface="Calibri" panose="020F0502020204030204" pitchFamily="34" charset="0"/>
              <a:cs typeface="Calibri" panose="020F0502020204030204" pitchFamily="34" charset="0"/>
            </a:endParaRPr>
          </a:p>
          <a:p>
            <a:pPr>
              <a:lnSpc>
                <a:spcPct val="110000"/>
              </a:lnSpc>
            </a:pPr>
            <a:endParaRPr lang="en-US" sz="1500" dirty="0"/>
          </a:p>
        </p:txBody>
      </p:sp>
    </p:spTree>
    <p:extLst>
      <p:ext uri="{BB962C8B-B14F-4D97-AF65-F5344CB8AC3E}">
        <p14:creationId xmlns:p14="http://schemas.microsoft.com/office/powerpoint/2010/main" val="462410661"/>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DFF257A-042C-46B5-80D1-3E8CFD334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E2836BD6-A1CD-4253-813F-3EDA642A7A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4" name="Freeform 5">
              <a:extLst>
                <a:ext uri="{FF2B5EF4-FFF2-40B4-BE49-F238E27FC236}">
                  <a16:creationId xmlns:a16="http://schemas.microsoft.com/office/drawing/2014/main" id="{63EE4AB3-C905-497E-988B-4D7394894B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6">
              <a:extLst>
                <a:ext uri="{FF2B5EF4-FFF2-40B4-BE49-F238E27FC236}">
                  <a16:creationId xmlns:a16="http://schemas.microsoft.com/office/drawing/2014/main" id="{774DC5FF-D912-4C9F-811A-337208A3B4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7">
              <a:extLst>
                <a:ext uri="{FF2B5EF4-FFF2-40B4-BE49-F238E27FC236}">
                  <a16:creationId xmlns:a16="http://schemas.microsoft.com/office/drawing/2014/main" id="{E04E6A71-624A-4806-A53E-87BC73A85B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8">
              <a:extLst>
                <a:ext uri="{FF2B5EF4-FFF2-40B4-BE49-F238E27FC236}">
                  <a16:creationId xmlns:a16="http://schemas.microsoft.com/office/drawing/2014/main" id="{E1871C83-254F-49CD-8EA7-8CB7089B80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9">
              <a:extLst>
                <a:ext uri="{FF2B5EF4-FFF2-40B4-BE49-F238E27FC236}">
                  <a16:creationId xmlns:a16="http://schemas.microsoft.com/office/drawing/2014/main" id="{427141DF-5457-4673-B816-C6C5C72AE9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10">
              <a:extLst>
                <a:ext uri="{FF2B5EF4-FFF2-40B4-BE49-F238E27FC236}">
                  <a16:creationId xmlns:a16="http://schemas.microsoft.com/office/drawing/2014/main" id="{BC9A176E-C84F-4816-97D4-426B396FC0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1">
              <a:extLst>
                <a:ext uri="{FF2B5EF4-FFF2-40B4-BE49-F238E27FC236}">
                  <a16:creationId xmlns:a16="http://schemas.microsoft.com/office/drawing/2014/main" id="{981B905A-332A-49BC-9456-7D0337D9BD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12">
              <a:extLst>
                <a:ext uri="{FF2B5EF4-FFF2-40B4-BE49-F238E27FC236}">
                  <a16:creationId xmlns:a16="http://schemas.microsoft.com/office/drawing/2014/main" id="{2EBD9769-DFB9-4970-91FF-137E685AF6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13">
              <a:extLst>
                <a:ext uri="{FF2B5EF4-FFF2-40B4-BE49-F238E27FC236}">
                  <a16:creationId xmlns:a16="http://schemas.microsoft.com/office/drawing/2014/main" id="{21DCB916-2D3C-46BC-9A95-EFC166D96C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14">
              <a:extLst>
                <a:ext uri="{FF2B5EF4-FFF2-40B4-BE49-F238E27FC236}">
                  <a16:creationId xmlns:a16="http://schemas.microsoft.com/office/drawing/2014/main" id="{189DAD37-FFF7-49FA-8FBB-D20A992D48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15">
              <a:extLst>
                <a:ext uri="{FF2B5EF4-FFF2-40B4-BE49-F238E27FC236}">
                  <a16:creationId xmlns:a16="http://schemas.microsoft.com/office/drawing/2014/main" id="{D148A64A-D598-4309-BCA9-F67ADE72CB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16">
              <a:extLst>
                <a:ext uri="{FF2B5EF4-FFF2-40B4-BE49-F238E27FC236}">
                  <a16:creationId xmlns:a16="http://schemas.microsoft.com/office/drawing/2014/main" id="{38A95D77-7745-4551-BBD5-3515A074D3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17">
              <a:extLst>
                <a:ext uri="{FF2B5EF4-FFF2-40B4-BE49-F238E27FC236}">
                  <a16:creationId xmlns:a16="http://schemas.microsoft.com/office/drawing/2014/main" id="{A2C20B7F-80D6-4D48-BB2A-9AEC854948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8">
              <a:extLst>
                <a:ext uri="{FF2B5EF4-FFF2-40B4-BE49-F238E27FC236}">
                  <a16:creationId xmlns:a16="http://schemas.microsoft.com/office/drawing/2014/main" id="{55589882-0BB8-42B0-B42F-32A75B1918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19">
              <a:extLst>
                <a:ext uri="{FF2B5EF4-FFF2-40B4-BE49-F238E27FC236}">
                  <a16:creationId xmlns:a16="http://schemas.microsoft.com/office/drawing/2014/main" id="{53673B9F-5864-445E-82E7-0A8324FA85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20">
              <a:extLst>
                <a:ext uri="{FF2B5EF4-FFF2-40B4-BE49-F238E27FC236}">
                  <a16:creationId xmlns:a16="http://schemas.microsoft.com/office/drawing/2014/main" id="{16FF3B3D-59FE-4AE1-AA54-14A691D6BF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21">
              <a:extLst>
                <a:ext uri="{FF2B5EF4-FFF2-40B4-BE49-F238E27FC236}">
                  <a16:creationId xmlns:a16="http://schemas.microsoft.com/office/drawing/2014/main" id="{901CA0F0-4962-4EC5-BA5B-3F0A967FC8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22">
              <a:extLst>
                <a:ext uri="{FF2B5EF4-FFF2-40B4-BE49-F238E27FC236}">
                  <a16:creationId xmlns:a16="http://schemas.microsoft.com/office/drawing/2014/main" id="{3DD02E26-C2AD-4062-85BD-28D172C9E7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23">
              <a:extLst>
                <a:ext uri="{FF2B5EF4-FFF2-40B4-BE49-F238E27FC236}">
                  <a16:creationId xmlns:a16="http://schemas.microsoft.com/office/drawing/2014/main" id="{D7B60BD4-07C1-461F-B38E-B39EBACA3A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24">
              <a:extLst>
                <a:ext uri="{FF2B5EF4-FFF2-40B4-BE49-F238E27FC236}">
                  <a16:creationId xmlns:a16="http://schemas.microsoft.com/office/drawing/2014/main" id="{D81BB3F7-E4A5-4BD9-A70D-FDA6C9127F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25">
              <a:extLst>
                <a:ext uri="{FF2B5EF4-FFF2-40B4-BE49-F238E27FC236}">
                  <a16:creationId xmlns:a16="http://schemas.microsoft.com/office/drawing/2014/main" id="{B93A80B5-32BA-48BB-941A-4FC64AC62E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96" name="Rectangle 95">
            <a:extLst>
              <a:ext uri="{FF2B5EF4-FFF2-40B4-BE49-F238E27FC236}">
                <a16:creationId xmlns:a16="http://schemas.microsoft.com/office/drawing/2014/main" id="{9C057A66-6E97-4BA5-B4B3-2690ACE3CE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047102"/>
            <a:ext cx="59368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Isosceles Triangle 22">
            <a:extLst>
              <a:ext uri="{FF2B5EF4-FFF2-40B4-BE49-F238E27FC236}">
                <a16:creationId xmlns:a16="http://schemas.microsoft.com/office/drawing/2014/main" id="{764884A8-16DD-467F-A648-70B32E20BA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02131" y="55465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276681CD-6924-4550-926C-667FC2C6A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634393"/>
            <a:ext cx="5935796" cy="3917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46490A-3132-4992-9AA4-88702710126D}"/>
              </a:ext>
            </a:extLst>
          </p:cNvPr>
          <p:cNvSpPr>
            <a:spLocks noGrp="1"/>
          </p:cNvSpPr>
          <p:nvPr>
            <p:ph type="title"/>
          </p:nvPr>
        </p:nvSpPr>
        <p:spPr>
          <a:xfrm>
            <a:off x="873978" y="1718735"/>
            <a:ext cx="5767566" cy="1072378"/>
          </a:xfrm>
        </p:spPr>
        <p:txBody>
          <a:bodyPr anchor="ctr">
            <a:normAutofit/>
          </a:bodyPr>
          <a:lstStyle/>
          <a:p>
            <a:r>
              <a:rPr lang="en-US" sz="3600"/>
              <a:t>Project Ideas</a:t>
            </a:r>
          </a:p>
        </p:txBody>
      </p:sp>
      <p:sp>
        <p:nvSpPr>
          <p:cNvPr id="3" name="Content Placeholder 2">
            <a:extLst>
              <a:ext uri="{FF2B5EF4-FFF2-40B4-BE49-F238E27FC236}">
                <a16:creationId xmlns:a16="http://schemas.microsoft.com/office/drawing/2014/main" id="{98893F3A-A698-4A95-8411-D352809DF816}"/>
              </a:ext>
            </a:extLst>
          </p:cNvPr>
          <p:cNvSpPr>
            <a:spLocks noGrp="1"/>
          </p:cNvSpPr>
          <p:nvPr>
            <p:ph idx="1"/>
          </p:nvPr>
        </p:nvSpPr>
        <p:spPr>
          <a:xfrm>
            <a:off x="873102" y="2587599"/>
            <a:ext cx="5768442" cy="2885246"/>
          </a:xfrm>
        </p:spPr>
        <p:txBody>
          <a:bodyPr>
            <a:normAutofit lnSpcReduction="10000"/>
          </a:bodyPr>
          <a:lstStyle/>
          <a:p>
            <a:pPr>
              <a:lnSpc>
                <a:spcPct val="110000"/>
              </a:lnSpc>
            </a:pPr>
            <a:r>
              <a:rPr lang="en-US" sz="1600" dirty="0">
                <a:solidFill>
                  <a:srgbClr val="FFFFFE"/>
                </a:solidFill>
              </a:rPr>
              <a:t>Start a Readers’ Advisor binder, filled with suggestions for genres and titles.</a:t>
            </a:r>
          </a:p>
          <a:p>
            <a:pPr>
              <a:lnSpc>
                <a:spcPct val="110000"/>
              </a:lnSpc>
            </a:pPr>
            <a:r>
              <a:rPr lang="en-US" sz="1600" dirty="0">
                <a:solidFill>
                  <a:srgbClr val="FFFFFE"/>
                </a:solidFill>
              </a:rPr>
              <a:t>Create a display focused on an author or theme (i.e. If you like “fish out of water” books, you may like these titles).</a:t>
            </a:r>
          </a:p>
          <a:p>
            <a:pPr>
              <a:lnSpc>
                <a:spcPct val="110000"/>
              </a:lnSpc>
            </a:pPr>
            <a:r>
              <a:rPr lang="en-US" sz="1600" dirty="0">
                <a:solidFill>
                  <a:srgbClr val="FFFFFE"/>
                </a:solidFill>
              </a:rPr>
              <a:t>Talk to your Director about starting a form-based Readers’ Advisory Service.</a:t>
            </a:r>
          </a:p>
          <a:p>
            <a:pPr>
              <a:lnSpc>
                <a:spcPct val="110000"/>
              </a:lnSpc>
            </a:pPr>
            <a:r>
              <a:rPr lang="en-US" sz="1600" dirty="0">
                <a:solidFill>
                  <a:srgbClr val="FFFFFE"/>
                </a:solidFill>
              </a:rPr>
              <a:t>Become comfortable with Novelist and do a training for your peers. </a:t>
            </a:r>
          </a:p>
          <a:p>
            <a:pPr>
              <a:lnSpc>
                <a:spcPct val="110000"/>
              </a:lnSpc>
            </a:pPr>
            <a:endParaRPr lang="en-US" sz="1600" dirty="0">
              <a:solidFill>
                <a:srgbClr val="FFFFFE"/>
              </a:solidFill>
            </a:endParaRPr>
          </a:p>
        </p:txBody>
      </p:sp>
      <p:pic>
        <p:nvPicPr>
          <p:cNvPr id="1026" name="Picture 2" descr="It's not about IDEAS — Steemit">
            <a:extLst>
              <a:ext uri="{FF2B5EF4-FFF2-40B4-BE49-F238E27FC236}">
                <a16:creationId xmlns:a16="http://schemas.microsoft.com/office/drawing/2014/main" id="{39A03DDD-2553-484E-932A-7B7C8120F2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374" r="17602" b="1"/>
          <a:stretch/>
        </p:blipFill>
        <p:spPr bwMode="auto">
          <a:xfrm>
            <a:off x="7549862" y="227"/>
            <a:ext cx="464183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684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4"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3"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4"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5"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6"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2"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1C533026-A001-4C72-8ED2-5308CFDCE4BE}"/>
              </a:ext>
            </a:extLst>
          </p:cNvPr>
          <p:cNvSpPr>
            <a:spLocks noGrp="1"/>
          </p:cNvSpPr>
          <p:nvPr>
            <p:ph type="title"/>
          </p:nvPr>
        </p:nvSpPr>
        <p:spPr>
          <a:xfrm>
            <a:off x="888630" y="4760132"/>
            <a:ext cx="5093596" cy="1777829"/>
          </a:xfrm>
        </p:spPr>
        <p:txBody>
          <a:bodyPr vert="horz" lIns="228600" tIns="228600" rIns="228600" bIns="228600" rtlCol="0" anchor="ctr">
            <a:normAutofit/>
          </a:bodyPr>
          <a:lstStyle/>
          <a:p>
            <a:pPr algn="r"/>
            <a:r>
              <a:rPr lang="en-US" dirty="0">
                <a:solidFill>
                  <a:schemeClr val="tx1"/>
                </a:solidFill>
              </a:rPr>
              <a:t>Contact Information</a:t>
            </a:r>
          </a:p>
        </p:txBody>
      </p:sp>
      <p:pic>
        <p:nvPicPr>
          <p:cNvPr id="5" name="Content Placeholder 4" descr="A dog lying on a bed&#10;&#10;Description automatically generated">
            <a:extLst>
              <a:ext uri="{FF2B5EF4-FFF2-40B4-BE49-F238E27FC236}">
                <a16:creationId xmlns:a16="http://schemas.microsoft.com/office/drawing/2014/main" id="{9891723C-1E96-49B8-A57A-25F3F071A3B4}"/>
              </a:ext>
            </a:extLst>
          </p:cNvPr>
          <p:cNvPicPr>
            <a:picLocks noGrp="1" noChangeAspect="1"/>
          </p:cNvPicPr>
          <p:nvPr>
            <p:ph idx="1"/>
          </p:nvPr>
        </p:nvPicPr>
        <p:blipFill rotWithShape="1">
          <a:blip r:embed="rId2"/>
          <a:srcRect t="26797" r="1" b="43872"/>
          <a:stretch/>
        </p:blipFill>
        <p:spPr>
          <a:xfrm>
            <a:off x="20" y="10"/>
            <a:ext cx="12191980" cy="4599422"/>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p:spPr>
      </p:pic>
      <p:sp>
        <p:nvSpPr>
          <p:cNvPr id="6" name="TextBox 5">
            <a:extLst>
              <a:ext uri="{FF2B5EF4-FFF2-40B4-BE49-F238E27FC236}">
                <a16:creationId xmlns:a16="http://schemas.microsoft.com/office/drawing/2014/main" id="{1AB8A7BB-0331-4208-8A27-DCB134D9F6C0}"/>
              </a:ext>
            </a:extLst>
          </p:cNvPr>
          <p:cNvSpPr txBox="1"/>
          <p:nvPr/>
        </p:nvSpPr>
        <p:spPr>
          <a:xfrm>
            <a:off x="6226706" y="4767660"/>
            <a:ext cx="5173613" cy="1770300"/>
          </a:xfrm>
          <a:prstGeom prst="rect">
            <a:avLst/>
          </a:prstGeom>
        </p:spPr>
        <p:txBody>
          <a:bodyPr vert="horz" lIns="91440" tIns="45720" rIns="91440" bIns="45720" rtlCol="0" anchor="ctr">
            <a:normAutofit/>
          </a:bodyPr>
          <a:lstStyle/>
          <a:p>
            <a:pPr indent="-228600" defTabSz="914400">
              <a:lnSpc>
                <a:spcPct val="120000"/>
              </a:lnSpc>
              <a:spcAft>
                <a:spcPts val="600"/>
              </a:spcAft>
              <a:buClr>
                <a:schemeClr val="accent1"/>
              </a:buClr>
              <a:buSzPct val="110000"/>
              <a:buFont typeface="Wingdings" panose="05000000000000000000" pitchFamily="2" charset="2"/>
              <a:buChar char="§"/>
            </a:pPr>
            <a:r>
              <a:rPr lang="en-US" dirty="0"/>
              <a:t>Shellie Zeigler</a:t>
            </a:r>
          </a:p>
          <a:p>
            <a:pPr indent="-228600" defTabSz="914400">
              <a:lnSpc>
                <a:spcPct val="120000"/>
              </a:lnSpc>
              <a:spcAft>
                <a:spcPts val="600"/>
              </a:spcAft>
              <a:buClr>
                <a:schemeClr val="accent1"/>
              </a:buClr>
              <a:buSzPct val="110000"/>
              <a:buFont typeface="Wingdings" panose="05000000000000000000" pitchFamily="2" charset="2"/>
              <a:buChar char="§"/>
            </a:pPr>
            <a:r>
              <a:rPr lang="en-US" dirty="0"/>
              <a:t>Library Consultant</a:t>
            </a:r>
          </a:p>
          <a:p>
            <a:pPr indent="-228600" defTabSz="914400">
              <a:lnSpc>
                <a:spcPct val="120000"/>
              </a:lnSpc>
              <a:spcAft>
                <a:spcPts val="600"/>
              </a:spcAft>
              <a:buClr>
                <a:schemeClr val="accent1"/>
              </a:buClr>
              <a:buSzPct val="110000"/>
              <a:buFont typeface="Wingdings" panose="05000000000000000000" pitchFamily="2" charset="2"/>
              <a:buChar char="§"/>
            </a:pPr>
            <a:r>
              <a:rPr lang="en-US" dirty="0"/>
              <a:t>601.432.4123</a:t>
            </a:r>
          </a:p>
          <a:p>
            <a:pPr indent="-228600" defTabSz="914400">
              <a:lnSpc>
                <a:spcPct val="120000"/>
              </a:lnSpc>
              <a:spcAft>
                <a:spcPts val="600"/>
              </a:spcAft>
              <a:buClr>
                <a:schemeClr val="accent1"/>
              </a:buClr>
              <a:buSzPct val="110000"/>
              <a:buFont typeface="Wingdings" panose="05000000000000000000" pitchFamily="2" charset="2"/>
              <a:buChar char="§"/>
            </a:pPr>
            <a:r>
              <a:rPr lang="en-US" dirty="0"/>
              <a:t>szeigler@mlc.lib.ms.us</a:t>
            </a:r>
          </a:p>
        </p:txBody>
      </p:sp>
    </p:spTree>
    <p:extLst>
      <p:ext uri="{BB962C8B-B14F-4D97-AF65-F5344CB8AC3E}">
        <p14:creationId xmlns:p14="http://schemas.microsoft.com/office/powerpoint/2010/main" val="278080318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 name="Rectangle 102">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5" name="Group 104">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06"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9"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1"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5"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6"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EEE1EAB5-707F-4DF3-A925-7C8397C5815F}"/>
              </a:ext>
            </a:extLst>
          </p:cNvPr>
          <p:cNvSpPr>
            <a:spLocks noGrp="1"/>
          </p:cNvSpPr>
          <p:nvPr>
            <p:ph type="title"/>
          </p:nvPr>
        </p:nvSpPr>
        <p:spPr>
          <a:xfrm>
            <a:off x="7269686" y="795527"/>
            <a:ext cx="4123738" cy="1433323"/>
          </a:xfrm>
        </p:spPr>
        <p:txBody>
          <a:bodyPr>
            <a:normAutofit/>
          </a:bodyPr>
          <a:lstStyle/>
          <a:p>
            <a:r>
              <a:rPr lang="en-US" sz="3200" dirty="0">
                <a:solidFill>
                  <a:schemeClr val="tx1"/>
                </a:solidFill>
              </a:rPr>
              <a:t>What We’re Going to Cover</a:t>
            </a:r>
          </a:p>
        </p:txBody>
      </p:sp>
      <p:sp>
        <p:nvSpPr>
          <p:cNvPr id="128" name="Rectangle 127">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87B0EB"/>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4" descr="6 Types Of Working Dogs and Their Specific Jobs | Cesar's Way">
            <a:extLst>
              <a:ext uri="{FF2B5EF4-FFF2-40B4-BE49-F238E27FC236}">
                <a16:creationId xmlns:a16="http://schemas.microsoft.com/office/drawing/2014/main" id="{E2C9D338-4FCC-4BCA-8399-C52D210DD7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963" r="4486"/>
          <a:stretch/>
        </p:blipFill>
        <p:spPr bwMode="auto">
          <a:xfrm>
            <a:off x="972115" y="960214"/>
            <a:ext cx="5641848" cy="4919472"/>
          </a:xfrm>
          <a:prstGeom prst="rect">
            <a:avLst/>
          </a:prstGeom>
          <a:noFill/>
          <a:ln w="12700">
            <a:noFill/>
          </a:ln>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A1F5BBF-FDE4-45EB-9E5C-90EC715F275A}"/>
              </a:ext>
            </a:extLst>
          </p:cNvPr>
          <p:cNvSpPr>
            <a:spLocks noGrp="1"/>
          </p:cNvSpPr>
          <p:nvPr>
            <p:ph idx="1"/>
          </p:nvPr>
        </p:nvSpPr>
        <p:spPr>
          <a:xfrm>
            <a:off x="7293817" y="2338388"/>
            <a:ext cx="4099607" cy="3678237"/>
          </a:xfrm>
        </p:spPr>
        <p:txBody>
          <a:bodyPr>
            <a:normAutofit/>
          </a:bodyPr>
          <a:lstStyle/>
          <a:p>
            <a:pPr>
              <a:buClr>
                <a:srgbClr val="87B0EB"/>
              </a:buClr>
            </a:pPr>
            <a:r>
              <a:rPr lang="en-US" dirty="0">
                <a:latin typeface="Calibri" panose="020F0502020204030204" pitchFamily="34" charset="0"/>
                <a:cs typeface="Calibri" panose="020F0502020204030204" pitchFamily="34" charset="0"/>
              </a:rPr>
              <a:t>Definition of Readers’ Advisory</a:t>
            </a:r>
          </a:p>
          <a:p>
            <a:pPr>
              <a:buClr>
                <a:srgbClr val="87B0EB"/>
              </a:buClr>
            </a:pPr>
            <a:r>
              <a:rPr lang="en-US" dirty="0">
                <a:latin typeface="Calibri" panose="020F0502020204030204" pitchFamily="34" charset="0"/>
                <a:cs typeface="Calibri" panose="020F0502020204030204" pitchFamily="34" charset="0"/>
              </a:rPr>
              <a:t>Why offer Readers’ Advisory</a:t>
            </a:r>
          </a:p>
          <a:p>
            <a:pPr>
              <a:buClr>
                <a:srgbClr val="87B0EB"/>
              </a:buClr>
            </a:pPr>
            <a:r>
              <a:rPr lang="en-US" dirty="0">
                <a:latin typeface="Calibri" panose="020F0502020204030204" pitchFamily="34" charset="0"/>
                <a:cs typeface="Calibri" panose="020F0502020204030204" pitchFamily="34" charset="0"/>
              </a:rPr>
              <a:t>Appeal Factors</a:t>
            </a:r>
          </a:p>
          <a:p>
            <a:pPr>
              <a:buClr>
                <a:srgbClr val="87B0EB"/>
              </a:buClr>
            </a:pPr>
            <a:r>
              <a:rPr lang="en-US" dirty="0">
                <a:latin typeface="Calibri" panose="020F0502020204030204" pitchFamily="34" charset="0"/>
                <a:cs typeface="Calibri" panose="020F0502020204030204" pitchFamily="34" charset="0"/>
              </a:rPr>
              <a:t>Novelist Database</a:t>
            </a:r>
          </a:p>
          <a:p>
            <a:pPr>
              <a:buClr>
                <a:srgbClr val="87B0EB"/>
              </a:buClr>
            </a:pPr>
            <a:r>
              <a:rPr lang="en-US" dirty="0">
                <a:latin typeface="Calibri" panose="020F0502020204030204" pitchFamily="34" charset="0"/>
                <a:cs typeface="Calibri" panose="020F0502020204030204" pitchFamily="34" charset="0"/>
              </a:rPr>
              <a:t>Modifying Readers’ Advisory in COVID-19 times</a:t>
            </a:r>
          </a:p>
          <a:p>
            <a:pPr>
              <a:buClr>
                <a:srgbClr val="87B0EB"/>
              </a:buClr>
            </a:pPr>
            <a:endParaRPr lang="en-US" dirty="0"/>
          </a:p>
          <a:p>
            <a:pPr>
              <a:buClr>
                <a:srgbClr val="87B0EB"/>
              </a:buClr>
            </a:pPr>
            <a:endParaRPr lang="en-US" dirty="0"/>
          </a:p>
        </p:txBody>
      </p:sp>
    </p:spTree>
    <p:extLst>
      <p:ext uri="{BB962C8B-B14F-4D97-AF65-F5344CB8AC3E}">
        <p14:creationId xmlns:p14="http://schemas.microsoft.com/office/powerpoint/2010/main" val="2374047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9831267-5CAE-41B8-A1CC-66FE1628A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437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379EE808-85F9-455B-B8F9-FBE90075FB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53" name="Freeform 5">
              <a:extLst>
                <a:ext uri="{FF2B5EF4-FFF2-40B4-BE49-F238E27FC236}">
                  <a16:creationId xmlns:a16="http://schemas.microsoft.com/office/drawing/2014/main" id="{C89DCC09-ED44-478A-8F79-A02EBAF7A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6">
              <a:extLst>
                <a:ext uri="{FF2B5EF4-FFF2-40B4-BE49-F238E27FC236}">
                  <a16:creationId xmlns:a16="http://schemas.microsoft.com/office/drawing/2014/main" id="{8E2E2454-5C03-4173-B8FE-1AB94658D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7">
              <a:extLst>
                <a:ext uri="{FF2B5EF4-FFF2-40B4-BE49-F238E27FC236}">
                  <a16:creationId xmlns:a16="http://schemas.microsoft.com/office/drawing/2014/main" id="{2E8C684E-09F3-4317-A7D3-3D18C3593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8">
              <a:extLst>
                <a:ext uri="{FF2B5EF4-FFF2-40B4-BE49-F238E27FC236}">
                  <a16:creationId xmlns:a16="http://schemas.microsoft.com/office/drawing/2014/main" id="{C5505EC4-4943-4963-98E8-69AF3FDF0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7" name="Freeform 9">
              <a:extLst>
                <a:ext uri="{FF2B5EF4-FFF2-40B4-BE49-F238E27FC236}">
                  <a16:creationId xmlns:a16="http://schemas.microsoft.com/office/drawing/2014/main" id="{4562C7B8-8AFB-4DDB-B72F-284990D5C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8" name="Freeform 10">
              <a:extLst>
                <a:ext uri="{FF2B5EF4-FFF2-40B4-BE49-F238E27FC236}">
                  <a16:creationId xmlns:a16="http://schemas.microsoft.com/office/drawing/2014/main" id="{C3443E48-282C-4250-A466-0EC71FB9E1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9" name="Freeform 11">
              <a:extLst>
                <a:ext uri="{FF2B5EF4-FFF2-40B4-BE49-F238E27FC236}">
                  <a16:creationId xmlns:a16="http://schemas.microsoft.com/office/drawing/2014/main" id="{E1DA5A47-4EF3-4987-A0B2-0D48C03004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12">
              <a:extLst>
                <a:ext uri="{FF2B5EF4-FFF2-40B4-BE49-F238E27FC236}">
                  <a16:creationId xmlns:a16="http://schemas.microsoft.com/office/drawing/2014/main" id="{B97C0249-6965-4479-85DD-65D339807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13">
              <a:extLst>
                <a:ext uri="{FF2B5EF4-FFF2-40B4-BE49-F238E27FC236}">
                  <a16:creationId xmlns:a16="http://schemas.microsoft.com/office/drawing/2014/main" id="{593CC77F-968A-4E39-A274-8278279149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14">
              <a:extLst>
                <a:ext uri="{FF2B5EF4-FFF2-40B4-BE49-F238E27FC236}">
                  <a16:creationId xmlns:a16="http://schemas.microsoft.com/office/drawing/2014/main" id="{1238E5CF-CAEC-4B5C-9DB6-A40F03FB3A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15">
              <a:extLst>
                <a:ext uri="{FF2B5EF4-FFF2-40B4-BE49-F238E27FC236}">
                  <a16:creationId xmlns:a16="http://schemas.microsoft.com/office/drawing/2014/main" id="{BBD96636-6E63-4D65-A35C-92653FC48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16">
              <a:extLst>
                <a:ext uri="{FF2B5EF4-FFF2-40B4-BE49-F238E27FC236}">
                  <a16:creationId xmlns:a16="http://schemas.microsoft.com/office/drawing/2014/main" id="{8D56D53D-1432-4D95-B0DD-3799916FD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17">
              <a:extLst>
                <a:ext uri="{FF2B5EF4-FFF2-40B4-BE49-F238E27FC236}">
                  <a16:creationId xmlns:a16="http://schemas.microsoft.com/office/drawing/2014/main" id="{415107AD-3A21-4847-8F6C-C406292763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18">
              <a:extLst>
                <a:ext uri="{FF2B5EF4-FFF2-40B4-BE49-F238E27FC236}">
                  <a16:creationId xmlns:a16="http://schemas.microsoft.com/office/drawing/2014/main" id="{74B4AC16-93AF-4037-B469-BD1BAB95C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19">
              <a:extLst>
                <a:ext uri="{FF2B5EF4-FFF2-40B4-BE49-F238E27FC236}">
                  <a16:creationId xmlns:a16="http://schemas.microsoft.com/office/drawing/2014/main" id="{57AEC385-0F84-4743-A483-0E9711446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20">
              <a:extLst>
                <a:ext uri="{FF2B5EF4-FFF2-40B4-BE49-F238E27FC236}">
                  <a16:creationId xmlns:a16="http://schemas.microsoft.com/office/drawing/2014/main" id="{90B47478-85F0-4BCA-9C98-48B633FD5A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9" name="Freeform 21">
              <a:extLst>
                <a:ext uri="{FF2B5EF4-FFF2-40B4-BE49-F238E27FC236}">
                  <a16:creationId xmlns:a16="http://schemas.microsoft.com/office/drawing/2014/main" id="{C8F8E9C6-76DE-42DF-9CD7-B9789CDE1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70" name="Freeform 22">
              <a:extLst>
                <a:ext uri="{FF2B5EF4-FFF2-40B4-BE49-F238E27FC236}">
                  <a16:creationId xmlns:a16="http://schemas.microsoft.com/office/drawing/2014/main" id="{660FFC41-5F89-4B42-913F-7FB178063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23">
              <a:extLst>
                <a:ext uri="{FF2B5EF4-FFF2-40B4-BE49-F238E27FC236}">
                  <a16:creationId xmlns:a16="http://schemas.microsoft.com/office/drawing/2014/main" id="{1B956442-7A16-4B5B-908F-D69FC0A93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2" name="Freeform 24">
              <a:extLst>
                <a:ext uri="{FF2B5EF4-FFF2-40B4-BE49-F238E27FC236}">
                  <a16:creationId xmlns:a16="http://schemas.microsoft.com/office/drawing/2014/main" id="{B54D797E-632B-4287-907B-A96D2CCBF4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25">
              <a:extLst>
                <a:ext uri="{FF2B5EF4-FFF2-40B4-BE49-F238E27FC236}">
                  <a16:creationId xmlns:a16="http://schemas.microsoft.com/office/drawing/2014/main" id="{BF7D9703-D82B-498D-AA68-475F298FAA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6" name="Group 45">
            <a:extLst>
              <a:ext uri="{FF2B5EF4-FFF2-40B4-BE49-F238E27FC236}">
                <a16:creationId xmlns:a16="http://schemas.microsoft.com/office/drawing/2014/main" id="{F8D580F2-1EDA-4B5F-98EB-EF8F18E9B7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74" name="Rectangle 46">
              <a:extLst>
                <a:ext uri="{FF2B5EF4-FFF2-40B4-BE49-F238E27FC236}">
                  <a16:creationId xmlns:a16="http://schemas.microsoft.com/office/drawing/2014/main" id="{E0F2EADF-2A67-482F-B290-DED5172BB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8" name="Isosceles Triangle 22">
              <a:extLst>
                <a:ext uri="{FF2B5EF4-FFF2-40B4-BE49-F238E27FC236}">
                  <a16:creationId xmlns:a16="http://schemas.microsoft.com/office/drawing/2014/main" id="{39BCFDA0-B04D-4835-A135-02F8969F3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48">
              <a:extLst>
                <a:ext uri="{FF2B5EF4-FFF2-40B4-BE49-F238E27FC236}">
                  <a16:creationId xmlns:a16="http://schemas.microsoft.com/office/drawing/2014/main" id="{6DD3C0B8-C176-40C2-93F5-670E2BAC7D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normAutofit/>
          </a:bodyPr>
          <a:lstStyle/>
          <a:p>
            <a:r>
              <a:rPr lang="en-US" dirty="0"/>
              <a:t>What Are We Talking About?</a:t>
            </a:r>
          </a:p>
        </p:txBody>
      </p:sp>
      <p:sp>
        <p:nvSpPr>
          <p:cNvPr id="3" name="Content Placeholder 2"/>
          <p:cNvSpPr>
            <a:spLocks noGrp="1"/>
          </p:cNvSpPr>
          <p:nvPr>
            <p:ph idx="1"/>
          </p:nvPr>
        </p:nvSpPr>
        <p:spPr>
          <a:xfrm>
            <a:off x="5118447" y="266700"/>
            <a:ext cx="6281873" cy="5241926"/>
          </a:xfrm>
        </p:spPr>
        <p:txBody>
          <a:bodyPr>
            <a:normAutofit/>
          </a:bodyPr>
          <a:lstStyle/>
          <a:p>
            <a:r>
              <a:rPr lang="en-US" sz="2000" dirty="0">
                <a:latin typeface="Calibri" panose="020F0502020204030204" pitchFamily="34" charset="0"/>
                <a:cs typeface="Calibri" panose="020F0502020204030204" pitchFamily="34" charset="0"/>
              </a:rPr>
              <a:t>Readers’ Advisory Services: </a:t>
            </a:r>
          </a:p>
          <a:p>
            <a:pPr marL="0" indent="0">
              <a:buNone/>
            </a:pPr>
            <a:r>
              <a:rPr lang="en-US" sz="2000" dirty="0">
                <a:latin typeface="Calibri" panose="020F0502020204030204" pitchFamily="34" charset="0"/>
                <a:cs typeface="Calibri" panose="020F0502020204030204" pitchFamily="34" charset="0"/>
              </a:rPr>
              <a:t>Finding the right book for the right person at the right time. </a:t>
            </a:r>
          </a:p>
        </p:txBody>
      </p:sp>
      <p:pic>
        <p:nvPicPr>
          <p:cNvPr id="1028" name="Picture 4" descr="kid reading book clipart - Clip Art Library">
            <a:extLst>
              <a:ext uri="{FF2B5EF4-FFF2-40B4-BE49-F238E27FC236}">
                <a16:creationId xmlns:a16="http://schemas.microsoft.com/office/drawing/2014/main" id="{919ED6DE-3153-4D70-8C83-8FE7FFE605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1725" y="3536229"/>
            <a:ext cx="1786813" cy="315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38585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2" name="Group 191">
            <a:extLst>
              <a:ext uri="{FF2B5EF4-FFF2-40B4-BE49-F238E27FC236}">
                <a16:creationId xmlns:a16="http://schemas.microsoft.com/office/drawing/2014/main" id="{69F01D83-DC93-4E19-8F46-9820BC783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93" name="Freeform 5">
              <a:extLst>
                <a:ext uri="{FF2B5EF4-FFF2-40B4-BE49-F238E27FC236}">
                  <a16:creationId xmlns:a16="http://schemas.microsoft.com/office/drawing/2014/main" id="{69387082-38CA-46AF-9E94-CF4E67F585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4" name="Freeform 6">
              <a:extLst>
                <a:ext uri="{FF2B5EF4-FFF2-40B4-BE49-F238E27FC236}">
                  <a16:creationId xmlns:a16="http://schemas.microsoft.com/office/drawing/2014/main" id="{DC120BCD-9093-46FC-A940-FEA33C16E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5" name="Freeform 7">
              <a:extLst>
                <a:ext uri="{FF2B5EF4-FFF2-40B4-BE49-F238E27FC236}">
                  <a16:creationId xmlns:a16="http://schemas.microsoft.com/office/drawing/2014/main" id="{B04E1F9E-4A99-48C7-9A2F-080BB7C72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6" name="Freeform 8">
              <a:extLst>
                <a:ext uri="{FF2B5EF4-FFF2-40B4-BE49-F238E27FC236}">
                  <a16:creationId xmlns:a16="http://schemas.microsoft.com/office/drawing/2014/main" id="{098F1D15-AE7B-494B-9AB3-3467A0DAC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7" name="Freeform 9">
              <a:extLst>
                <a:ext uri="{FF2B5EF4-FFF2-40B4-BE49-F238E27FC236}">
                  <a16:creationId xmlns:a16="http://schemas.microsoft.com/office/drawing/2014/main" id="{A6F2DA1C-FCA5-446F-BC70-43955845A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8" name="Freeform 10">
              <a:extLst>
                <a:ext uri="{FF2B5EF4-FFF2-40B4-BE49-F238E27FC236}">
                  <a16:creationId xmlns:a16="http://schemas.microsoft.com/office/drawing/2014/main" id="{070FB57F-BDAD-4EF1-9777-00F90881B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9" name="Freeform 11">
              <a:extLst>
                <a:ext uri="{FF2B5EF4-FFF2-40B4-BE49-F238E27FC236}">
                  <a16:creationId xmlns:a16="http://schemas.microsoft.com/office/drawing/2014/main" id="{4A292FA2-4651-4742-9D73-ADD5C81BC9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0" name="Freeform 12">
              <a:extLst>
                <a:ext uri="{FF2B5EF4-FFF2-40B4-BE49-F238E27FC236}">
                  <a16:creationId xmlns:a16="http://schemas.microsoft.com/office/drawing/2014/main" id="{3E12D065-A509-4F0B-99D2-DBFEB5EF84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1" name="Freeform 13">
              <a:extLst>
                <a:ext uri="{FF2B5EF4-FFF2-40B4-BE49-F238E27FC236}">
                  <a16:creationId xmlns:a16="http://schemas.microsoft.com/office/drawing/2014/main" id="{C136055A-8F51-43FD-B213-2E4A09D058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2" name="Freeform 14">
              <a:extLst>
                <a:ext uri="{FF2B5EF4-FFF2-40B4-BE49-F238E27FC236}">
                  <a16:creationId xmlns:a16="http://schemas.microsoft.com/office/drawing/2014/main" id="{E7EB554B-EF16-49CB-A245-0B49558F37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3" name="Freeform 15">
              <a:extLst>
                <a:ext uri="{FF2B5EF4-FFF2-40B4-BE49-F238E27FC236}">
                  <a16:creationId xmlns:a16="http://schemas.microsoft.com/office/drawing/2014/main" id="{DC097E8A-B004-4C05-9F94-2F4A566BAD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04" name="Freeform 16">
              <a:extLst>
                <a:ext uri="{FF2B5EF4-FFF2-40B4-BE49-F238E27FC236}">
                  <a16:creationId xmlns:a16="http://schemas.microsoft.com/office/drawing/2014/main" id="{8A0125A6-F1C5-4114-94A4-B56A192733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05" name="Freeform 17">
              <a:extLst>
                <a:ext uri="{FF2B5EF4-FFF2-40B4-BE49-F238E27FC236}">
                  <a16:creationId xmlns:a16="http://schemas.microsoft.com/office/drawing/2014/main" id="{AB3B8E0A-C481-4F19-80A6-67CD5CB2A8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6" name="Freeform 18">
              <a:extLst>
                <a:ext uri="{FF2B5EF4-FFF2-40B4-BE49-F238E27FC236}">
                  <a16:creationId xmlns:a16="http://schemas.microsoft.com/office/drawing/2014/main" id="{2247AA13-BAC0-4870-8CB0-958FA79B12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7" name="Freeform 19">
              <a:extLst>
                <a:ext uri="{FF2B5EF4-FFF2-40B4-BE49-F238E27FC236}">
                  <a16:creationId xmlns:a16="http://schemas.microsoft.com/office/drawing/2014/main" id="{06D3F1BF-77F6-4F3F-8C97-43F4E7549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8" name="Freeform 20">
              <a:extLst>
                <a:ext uri="{FF2B5EF4-FFF2-40B4-BE49-F238E27FC236}">
                  <a16:creationId xmlns:a16="http://schemas.microsoft.com/office/drawing/2014/main" id="{3201200E-0D0D-42FB-9383-51E1849E69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9" name="Freeform 21">
              <a:extLst>
                <a:ext uri="{FF2B5EF4-FFF2-40B4-BE49-F238E27FC236}">
                  <a16:creationId xmlns:a16="http://schemas.microsoft.com/office/drawing/2014/main" id="{46A2B73C-6EC1-45AF-BDC5-6D7553E4D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0" name="Freeform 22">
              <a:extLst>
                <a:ext uri="{FF2B5EF4-FFF2-40B4-BE49-F238E27FC236}">
                  <a16:creationId xmlns:a16="http://schemas.microsoft.com/office/drawing/2014/main" id="{23855480-75F4-482A-87DF-3FB3D69FA1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1" name="Freeform 23">
              <a:extLst>
                <a:ext uri="{FF2B5EF4-FFF2-40B4-BE49-F238E27FC236}">
                  <a16:creationId xmlns:a16="http://schemas.microsoft.com/office/drawing/2014/main" id="{0F36D4F6-1DD2-430D-9BCE-8666445D61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2" name="Group 211">
            <a:extLst>
              <a:ext uri="{FF2B5EF4-FFF2-40B4-BE49-F238E27FC236}">
                <a16:creationId xmlns:a16="http://schemas.microsoft.com/office/drawing/2014/main" id="{DEA867BC-1161-4357-859B-D0B8B1029E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213" name="Rectangle 212">
              <a:extLst>
                <a:ext uri="{FF2B5EF4-FFF2-40B4-BE49-F238E27FC236}">
                  <a16:creationId xmlns:a16="http://schemas.microsoft.com/office/drawing/2014/main" id="{12AC2589-C430-44F7-9C09-A5458AED67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4" name="Isosceles Triangle 213">
              <a:extLst>
                <a:ext uri="{FF2B5EF4-FFF2-40B4-BE49-F238E27FC236}">
                  <a16:creationId xmlns:a16="http://schemas.microsoft.com/office/drawing/2014/main" id="{1C9D1B83-AB24-4DF4-9656-C5F4B3F789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5" name="Rectangle 214">
              <a:extLst>
                <a:ext uri="{FF2B5EF4-FFF2-40B4-BE49-F238E27FC236}">
                  <a16:creationId xmlns:a16="http://schemas.microsoft.com/office/drawing/2014/main" id="{8963233B-C636-4027-B5E4-D0145D706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216" name="Rectangle 215">
            <a:extLst>
              <a:ext uri="{FF2B5EF4-FFF2-40B4-BE49-F238E27FC236}">
                <a16:creationId xmlns:a16="http://schemas.microsoft.com/office/drawing/2014/main" id="{2855A464-91A0-4690-AADF-0BDD30811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7" name="Group 216">
            <a:extLst>
              <a:ext uri="{FF2B5EF4-FFF2-40B4-BE49-F238E27FC236}">
                <a16:creationId xmlns:a16="http://schemas.microsoft.com/office/drawing/2014/main" id="{1B44E19A-9EF4-4A81-ABD2-CF5CAAAD488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218" name="Freeform 5">
              <a:extLst>
                <a:ext uri="{FF2B5EF4-FFF2-40B4-BE49-F238E27FC236}">
                  <a16:creationId xmlns:a16="http://schemas.microsoft.com/office/drawing/2014/main" id="{891B8563-FEC0-436B-AB67-4BDD872BB2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9" name="Freeform 6">
              <a:extLst>
                <a:ext uri="{FF2B5EF4-FFF2-40B4-BE49-F238E27FC236}">
                  <a16:creationId xmlns:a16="http://schemas.microsoft.com/office/drawing/2014/main" id="{B446C783-FC72-4C1E-92D5-6286AC3365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0" name="Freeform 7">
              <a:extLst>
                <a:ext uri="{FF2B5EF4-FFF2-40B4-BE49-F238E27FC236}">
                  <a16:creationId xmlns:a16="http://schemas.microsoft.com/office/drawing/2014/main" id="{8F904D51-D3AD-4659-95AD-5539CE6A47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1" name="Freeform 8">
              <a:extLst>
                <a:ext uri="{FF2B5EF4-FFF2-40B4-BE49-F238E27FC236}">
                  <a16:creationId xmlns:a16="http://schemas.microsoft.com/office/drawing/2014/main" id="{8F8151A6-5901-47FA-ACD2-E801182D27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2" name="Freeform 9">
              <a:extLst>
                <a:ext uri="{FF2B5EF4-FFF2-40B4-BE49-F238E27FC236}">
                  <a16:creationId xmlns:a16="http://schemas.microsoft.com/office/drawing/2014/main" id="{6C599E94-47E0-424B-ABDE-C88383AF9D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3" name="Freeform 10">
              <a:extLst>
                <a:ext uri="{FF2B5EF4-FFF2-40B4-BE49-F238E27FC236}">
                  <a16:creationId xmlns:a16="http://schemas.microsoft.com/office/drawing/2014/main" id="{7449ECD8-6FBC-4920-9A85-5D759A8BCB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4" name="Freeform 11">
              <a:extLst>
                <a:ext uri="{FF2B5EF4-FFF2-40B4-BE49-F238E27FC236}">
                  <a16:creationId xmlns:a16="http://schemas.microsoft.com/office/drawing/2014/main" id="{E317D34F-5C4B-4294-9DCE-5A980EE963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5" name="Freeform 12">
              <a:extLst>
                <a:ext uri="{FF2B5EF4-FFF2-40B4-BE49-F238E27FC236}">
                  <a16:creationId xmlns:a16="http://schemas.microsoft.com/office/drawing/2014/main" id="{DB39A6F3-224B-45DA-88F5-79380A1286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6" name="Freeform 13">
              <a:extLst>
                <a:ext uri="{FF2B5EF4-FFF2-40B4-BE49-F238E27FC236}">
                  <a16:creationId xmlns:a16="http://schemas.microsoft.com/office/drawing/2014/main" id="{4ABC00FD-50F3-48C2-87DE-4CBD380EE6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7" name="Freeform 14">
              <a:extLst>
                <a:ext uri="{FF2B5EF4-FFF2-40B4-BE49-F238E27FC236}">
                  <a16:creationId xmlns:a16="http://schemas.microsoft.com/office/drawing/2014/main" id="{0FCE5B06-5533-4018-8817-510250E9DD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8" name="Freeform 15">
              <a:extLst>
                <a:ext uri="{FF2B5EF4-FFF2-40B4-BE49-F238E27FC236}">
                  <a16:creationId xmlns:a16="http://schemas.microsoft.com/office/drawing/2014/main" id="{EA94D136-FB9F-44F7-8B3C-0E02BD5AD2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9" name="Freeform 16">
              <a:extLst>
                <a:ext uri="{FF2B5EF4-FFF2-40B4-BE49-F238E27FC236}">
                  <a16:creationId xmlns:a16="http://schemas.microsoft.com/office/drawing/2014/main" id="{F353C33C-3FDD-44E3-BFCE-4895F015AA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0" name="Freeform 17">
              <a:extLst>
                <a:ext uri="{FF2B5EF4-FFF2-40B4-BE49-F238E27FC236}">
                  <a16:creationId xmlns:a16="http://schemas.microsoft.com/office/drawing/2014/main" id="{E337E561-C71F-4681-82DD-2A77E199FF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1" name="Freeform 18">
              <a:extLst>
                <a:ext uri="{FF2B5EF4-FFF2-40B4-BE49-F238E27FC236}">
                  <a16:creationId xmlns:a16="http://schemas.microsoft.com/office/drawing/2014/main" id="{1CABBC1D-9C1A-4E67-B48C-96C5CF4C89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2" name="Freeform 19">
              <a:extLst>
                <a:ext uri="{FF2B5EF4-FFF2-40B4-BE49-F238E27FC236}">
                  <a16:creationId xmlns:a16="http://schemas.microsoft.com/office/drawing/2014/main" id="{E38AAA01-90A2-45F5-A8DC-B459CD969A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3" name="Freeform 20">
              <a:extLst>
                <a:ext uri="{FF2B5EF4-FFF2-40B4-BE49-F238E27FC236}">
                  <a16:creationId xmlns:a16="http://schemas.microsoft.com/office/drawing/2014/main" id="{2C1AC0EC-AAB3-4B27-B510-8740ADF7D5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4" name="Freeform 21">
              <a:extLst>
                <a:ext uri="{FF2B5EF4-FFF2-40B4-BE49-F238E27FC236}">
                  <a16:creationId xmlns:a16="http://schemas.microsoft.com/office/drawing/2014/main" id="{14409C85-BFE9-456F-B2C1-153DD76870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5" name="Freeform 22">
              <a:extLst>
                <a:ext uri="{FF2B5EF4-FFF2-40B4-BE49-F238E27FC236}">
                  <a16:creationId xmlns:a16="http://schemas.microsoft.com/office/drawing/2014/main" id="{5E109884-4DDF-4829-AC1E-2BC438E524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6" name="Freeform 23">
              <a:extLst>
                <a:ext uri="{FF2B5EF4-FFF2-40B4-BE49-F238E27FC236}">
                  <a16:creationId xmlns:a16="http://schemas.microsoft.com/office/drawing/2014/main" id="{C75EB640-85C5-4793-BFFE-18B8D5C6E2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7" name="Group 236">
            <a:extLst>
              <a:ext uri="{FF2B5EF4-FFF2-40B4-BE49-F238E27FC236}">
                <a16:creationId xmlns:a16="http://schemas.microsoft.com/office/drawing/2014/main" id="{3A98A141-C57B-401F-B321-6DF6D34D84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084" y="1186483"/>
            <a:ext cx="3822597" cy="4477933"/>
            <a:chOff x="807084" y="1186483"/>
            <a:chExt cx="3822597" cy="4477933"/>
          </a:xfrm>
        </p:grpSpPr>
        <p:sp>
          <p:nvSpPr>
            <p:cNvPr id="238" name="Rectangle 237">
              <a:extLst>
                <a:ext uri="{FF2B5EF4-FFF2-40B4-BE49-F238E27FC236}">
                  <a16:creationId xmlns:a16="http://schemas.microsoft.com/office/drawing/2014/main" id="{7A3C20EA-C470-48DE-8CCF-13FC0E657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531" y="1186483"/>
              <a:ext cx="3821702"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 name="Isosceles Triangle 39">
              <a:extLst>
                <a:ext uri="{FF2B5EF4-FFF2-40B4-BE49-F238E27FC236}">
                  <a16:creationId xmlns:a16="http://schemas.microsoft.com/office/drawing/2014/main" id="{371B4462-BD53-466E-B8D0-DC2CDC0245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514766"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0" name="Rectangle 239">
              <a:extLst>
                <a:ext uri="{FF2B5EF4-FFF2-40B4-BE49-F238E27FC236}">
                  <a16:creationId xmlns:a16="http://schemas.microsoft.com/office/drawing/2014/main" id="{B3797F4F-FA9A-430B-95E5-54864669F7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382259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895415" y="2075504"/>
            <a:ext cx="3654569" cy="2042725"/>
          </a:xfrm>
        </p:spPr>
        <p:txBody>
          <a:bodyPr vert="horz" lIns="228600" tIns="228600" rIns="228600" bIns="0" rtlCol="0" anchor="b">
            <a:normAutofit/>
          </a:bodyPr>
          <a:lstStyle/>
          <a:p>
            <a:pPr>
              <a:lnSpc>
                <a:spcPct val="80000"/>
              </a:lnSpc>
            </a:pPr>
            <a:r>
              <a:rPr lang="en-US" sz="5400" dirty="0"/>
              <a:t> </a:t>
            </a:r>
          </a:p>
        </p:txBody>
      </p:sp>
      <p:sp>
        <p:nvSpPr>
          <p:cNvPr id="3" name="TextBox 2">
            <a:extLst>
              <a:ext uri="{FF2B5EF4-FFF2-40B4-BE49-F238E27FC236}">
                <a16:creationId xmlns:a16="http://schemas.microsoft.com/office/drawing/2014/main" id="{E64F83B3-7772-49ED-B7DF-AA7FC6644720}"/>
              </a:ext>
            </a:extLst>
          </p:cNvPr>
          <p:cNvSpPr txBox="1"/>
          <p:nvPr/>
        </p:nvSpPr>
        <p:spPr>
          <a:xfrm>
            <a:off x="895417" y="2651228"/>
            <a:ext cx="3654568" cy="601723"/>
          </a:xfrm>
          <a:prstGeom prst="rect">
            <a:avLst/>
          </a:prstGeom>
        </p:spPr>
        <p:txBody>
          <a:bodyPr vert="horz" lIns="91440" tIns="0" rIns="91440" bIns="45720" rtlCol="0">
            <a:noAutofit/>
          </a:bodyPr>
          <a:lstStyle/>
          <a:p>
            <a:pPr algn="ctr" defTabSz="914400">
              <a:spcBef>
                <a:spcPts val="1000"/>
              </a:spcBef>
              <a:buClr>
                <a:schemeClr val="accent1"/>
              </a:buClr>
              <a:buSzPct val="110000"/>
            </a:pPr>
            <a:r>
              <a:rPr lang="en-US" sz="3200" dirty="0">
                <a:solidFill>
                  <a:srgbClr val="FFFEFF"/>
                </a:solidFill>
                <a:latin typeface="+mj-lt"/>
              </a:rPr>
              <a:t>Why Offer Readers’ Advisory?</a:t>
            </a:r>
          </a:p>
        </p:txBody>
      </p:sp>
      <p:graphicFrame>
        <p:nvGraphicFramePr>
          <p:cNvPr id="5" name="Content Placeholder 2">
            <a:extLst>
              <a:ext uri="{FF2B5EF4-FFF2-40B4-BE49-F238E27FC236}">
                <a16:creationId xmlns:a16="http://schemas.microsoft.com/office/drawing/2014/main" id="{CCA17977-7F72-4B56-ADBF-06EF124B2FE2}"/>
              </a:ext>
            </a:extLst>
          </p:cNvPr>
          <p:cNvGraphicFramePr>
            <a:graphicFrameLocks noGrp="1"/>
          </p:cNvGraphicFramePr>
          <p:nvPr>
            <p:ph idx="1"/>
            <p:extLst>
              <p:ext uri="{D42A27DB-BD31-4B8C-83A1-F6EECF244321}">
                <p14:modId xmlns:p14="http://schemas.microsoft.com/office/powerpoint/2010/main" val="2837290826"/>
              </p:ext>
            </p:extLst>
          </p:nvPr>
        </p:nvGraphicFramePr>
        <p:xfrm>
          <a:off x="5470072" y="612576"/>
          <a:ext cx="4524885" cy="5446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4385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74"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7"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5"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6"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498505F7-9D54-47EE-B594-A545803870BE}"/>
              </a:ext>
            </a:extLst>
          </p:cNvPr>
          <p:cNvSpPr>
            <a:spLocks noGrp="1"/>
          </p:cNvSpPr>
          <p:nvPr>
            <p:ph type="title"/>
          </p:nvPr>
        </p:nvSpPr>
        <p:spPr>
          <a:xfrm>
            <a:off x="888630" y="4760132"/>
            <a:ext cx="5093596" cy="1777829"/>
          </a:xfrm>
        </p:spPr>
        <p:txBody>
          <a:bodyPr>
            <a:normAutofit/>
          </a:bodyPr>
          <a:lstStyle/>
          <a:p>
            <a:pPr algn="r"/>
            <a:r>
              <a:rPr lang="en-US" dirty="0">
                <a:solidFill>
                  <a:schemeClr val="tx1"/>
                </a:solidFill>
              </a:rPr>
              <a:t>BREAK OUT SESSION!</a:t>
            </a:r>
          </a:p>
        </p:txBody>
      </p:sp>
      <p:pic>
        <p:nvPicPr>
          <p:cNvPr id="1026" name="Picture 2" descr="Paws for thought: What sort of things do dogs think about? - My ...">
            <a:extLst>
              <a:ext uri="{FF2B5EF4-FFF2-40B4-BE49-F238E27FC236}">
                <a16:creationId xmlns:a16="http://schemas.microsoft.com/office/drawing/2014/main" id="{4D1AF0F8-702C-4C88-89D9-E7F6054D2F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442" b="28615"/>
          <a:stretch/>
        </p:blipFill>
        <p:spPr bwMode="auto">
          <a:xfrm>
            <a:off x="20" y="10"/>
            <a:ext cx="12191980" cy="4599422"/>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22B2CB5-AE58-4447-ABB4-38E6F500F32B}"/>
              </a:ext>
            </a:extLst>
          </p:cNvPr>
          <p:cNvSpPr>
            <a:spLocks noGrp="1"/>
          </p:cNvSpPr>
          <p:nvPr>
            <p:ph idx="1"/>
          </p:nvPr>
        </p:nvSpPr>
        <p:spPr>
          <a:xfrm>
            <a:off x="6226706" y="4767660"/>
            <a:ext cx="5173613" cy="1770300"/>
          </a:xfrm>
        </p:spPr>
        <p:txBody>
          <a:bodyPr>
            <a:normAutofit/>
          </a:bodyPr>
          <a:lstStyle/>
          <a:p>
            <a:pPr>
              <a:lnSpc>
                <a:spcPct val="110000"/>
              </a:lnSpc>
            </a:pPr>
            <a:r>
              <a:rPr lang="en-US" sz="1700" dirty="0">
                <a:latin typeface="Calibri" panose="020F0502020204030204" pitchFamily="34" charset="0"/>
                <a:cs typeface="Calibri" panose="020F0502020204030204" pitchFamily="34" charset="0"/>
              </a:rPr>
              <a:t>Think about a book you really love (what happens in this books, who does what to whom, where is it set, etc.)</a:t>
            </a:r>
          </a:p>
          <a:p>
            <a:pPr>
              <a:lnSpc>
                <a:spcPct val="110000"/>
              </a:lnSpc>
            </a:pPr>
            <a:r>
              <a:rPr lang="en-US" sz="1700" dirty="0">
                <a:latin typeface="Calibri" panose="020F0502020204030204" pitchFamily="34" charset="0"/>
                <a:cs typeface="Calibri" panose="020F0502020204030204" pitchFamily="34" charset="0"/>
              </a:rPr>
              <a:t>Next think about a couple other books you love</a:t>
            </a:r>
          </a:p>
          <a:p>
            <a:pPr>
              <a:lnSpc>
                <a:spcPct val="110000"/>
              </a:lnSpc>
            </a:pPr>
            <a:r>
              <a:rPr lang="en-US" sz="1700" dirty="0">
                <a:latin typeface="Calibri" panose="020F0502020204030204" pitchFamily="34" charset="0"/>
                <a:cs typeface="Calibri" panose="020F0502020204030204" pitchFamily="34" charset="0"/>
              </a:rPr>
              <a:t>Do all the books have the same plot?</a:t>
            </a:r>
          </a:p>
        </p:txBody>
      </p:sp>
    </p:spTree>
    <p:extLst>
      <p:ext uri="{BB962C8B-B14F-4D97-AF65-F5344CB8AC3E}">
        <p14:creationId xmlns:p14="http://schemas.microsoft.com/office/powerpoint/2010/main" val="29924350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9" name="Group 138">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40"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1"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2"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3"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4"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5"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6"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7"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8"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9"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0"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51"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52"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3"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4"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5"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6"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7"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8"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29ACB9E6-0FA1-4EA9-B4A5-78FD94D205AF}"/>
              </a:ext>
            </a:extLst>
          </p:cNvPr>
          <p:cNvSpPr>
            <a:spLocks noGrp="1"/>
          </p:cNvSpPr>
          <p:nvPr>
            <p:ph type="title"/>
          </p:nvPr>
        </p:nvSpPr>
        <p:spPr>
          <a:xfrm>
            <a:off x="888630" y="4760132"/>
            <a:ext cx="4980883" cy="1777829"/>
          </a:xfrm>
        </p:spPr>
        <p:txBody>
          <a:bodyPr>
            <a:normAutofit/>
          </a:bodyPr>
          <a:lstStyle/>
          <a:p>
            <a:pPr algn="r"/>
            <a:r>
              <a:rPr lang="en-US" dirty="0">
                <a:solidFill>
                  <a:schemeClr val="tx1"/>
                </a:solidFill>
              </a:rPr>
              <a:t>Themes</a:t>
            </a:r>
          </a:p>
        </p:txBody>
      </p:sp>
      <p:sp>
        <p:nvSpPr>
          <p:cNvPr id="160" name="Freeform: Shape 159">
            <a:extLst>
              <a:ext uri="{FF2B5EF4-FFF2-40B4-BE49-F238E27FC236}">
                <a16:creationId xmlns:a16="http://schemas.microsoft.com/office/drawing/2014/main" id="{44C110BA-81E8-4247-853A-5F2B93E92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37825"/>
          </a:xfrm>
          <a:custGeom>
            <a:avLst/>
            <a:gdLst>
              <a:gd name="connsiteX0" fmla="*/ 0 w 12192000"/>
              <a:gd name="connsiteY0" fmla="*/ 0 h 4537825"/>
              <a:gd name="connsiteX1" fmla="*/ 12192000 w 12192000"/>
              <a:gd name="connsiteY1" fmla="*/ 0 h 4537825"/>
              <a:gd name="connsiteX2" fmla="*/ 12192000 w 12192000"/>
              <a:gd name="connsiteY2" fmla="*/ 3020937 h 4537825"/>
              <a:gd name="connsiteX3" fmla="*/ 12192000 w 12192000"/>
              <a:gd name="connsiteY3" fmla="*/ 3213062 h 4537825"/>
              <a:gd name="connsiteX4" fmla="*/ 12192000 w 12192000"/>
              <a:gd name="connsiteY4" fmla="*/ 4188880 h 4537825"/>
              <a:gd name="connsiteX5" fmla="*/ 12113803 w 12192000"/>
              <a:gd name="connsiteY5" fmla="*/ 4197163 h 4537825"/>
              <a:gd name="connsiteX6" fmla="*/ 6753597 w 12192000"/>
              <a:gd name="connsiteY6" fmla="*/ 4520720 h 4537825"/>
              <a:gd name="connsiteX7" fmla="*/ 400746 w 12192000"/>
              <a:gd name="connsiteY7" fmla="*/ 4349377 h 4537825"/>
              <a:gd name="connsiteX8" fmla="*/ 0 w 12192000"/>
              <a:gd name="connsiteY8" fmla="*/ 4312401 h 4537825"/>
              <a:gd name="connsiteX9" fmla="*/ 0 w 12192000"/>
              <a:gd name="connsiteY9" fmla="*/ 3213062 h 4537825"/>
              <a:gd name="connsiteX10" fmla="*/ 0 w 12192000"/>
              <a:gd name="connsiteY10" fmla="*/ 3020937 h 45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537825">
                <a:moveTo>
                  <a:pt x="0" y="0"/>
                </a:moveTo>
                <a:lnTo>
                  <a:pt x="12192000" y="0"/>
                </a:lnTo>
                <a:lnTo>
                  <a:pt x="12192000" y="3020937"/>
                </a:lnTo>
                <a:lnTo>
                  <a:pt x="12192000" y="3213062"/>
                </a:lnTo>
                <a:lnTo>
                  <a:pt x="12192000" y="4188880"/>
                </a:lnTo>
                <a:lnTo>
                  <a:pt x="12113803" y="4197163"/>
                </a:lnTo>
                <a:cubicBezTo>
                  <a:pt x="10139508" y="4395112"/>
                  <a:pt x="8237152" y="4488115"/>
                  <a:pt x="6753597" y="4520720"/>
                </a:cubicBezTo>
                <a:cubicBezTo>
                  <a:pt x="4940362" y="4560569"/>
                  <a:pt x="2657278" y="4541239"/>
                  <a:pt x="400746" y="4349377"/>
                </a:cubicBezTo>
                <a:lnTo>
                  <a:pt x="0" y="4312401"/>
                </a:lnTo>
                <a:lnTo>
                  <a:pt x="0" y="3213062"/>
                </a:lnTo>
                <a:lnTo>
                  <a:pt x="0" y="3020937"/>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dirty="0"/>
          </a:p>
        </p:txBody>
      </p:sp>
      <p:pic>
        <p:nvPicPr>
          <p:cNvPr id="1028" name="Picture 4" descr="The real reason 'Opposites Attract' – Wondrlust">
            <a:extLst>
              <a:ext uri="{FF2B5EF4-FFF2-40B4-BE49-F238E27FC236}">
                <a16:creationId xmlns:a16="http://schemas.microsoft.com/office/drawing/2014/main" id="{FA7D50FF-FD66-470D-B843-72E0BAE298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094" r="6" b="13846"/>
          <a:stretch/>
        </p:blipFill>
        <p:spPr bwMode="auto">
          <a:xfrm>
            <a:off x="1142620" y="324808"/>
            <a:ext cx="4726893" cy="369003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hy Do Fish Jump Out Of Water?">
            <a:extLst>
              <a:ext uri="{FF2B5EF4-FFF2-40B4-BE49-F238E27FC236}">
                <a16:creationId xmlns:a16="http://schemas.microsoft.com/office/drawing/2014/main" id="{4B31F5E6-8739-44C6-9FB6-BABDFB85F9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7945" b="1"/>
          <a:stretch/>
        </p:blipFill>
        <p:spPr bwMode="auto">
          <a:xfrm>
            <a:off x="6877575" y="719436"/>
            <a:ext cx="4103689" cy="320352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09A6649-AB32-445F-A6AA-2582A6D4AB18}"/>
              </a:ext>
            </a:extLst>
          </p:cNvPr>
          <p:cNvSpPr>
            <a:spLocks noGrp="1"/>
          </p:cNvSpPr>
          <p:nvPr>
            <p:ph idx="1"/>
          </p:nvPr>
        </p:nvSpPr>
        <p:spPr>
          <a:xfrm>
            <a:off x="6324600" y="4767660"/>
            <a:ext cx="5075720" cy="1770300"/>
          </a:xfrm>
        </p:spPr>
        <p:txBody>
          <a:bodyPr>
            <a:noAutofit/>
          </a:bodyPr>
          <a:lstStyle/>
          <a:p>
            <a:pPr>
              <a:lnSpc>
                <a:spcPct val="110000"/>
              </a:lnSpc>
            </a:pPr>
            <a:r>
              <a:rPr lang="en-US" sz="1600" dirty="0">
                <a:latin typeface="Calibri" panose="020F0502020204030204" pitchFamily="34" charset="0"/>
                <a:cs typeface="Calibri" panose="020F0502020204030204" pitchFamily="34" charset="0"/>
              </a:rPr>
              <a:t>What happens in a book is PLOT.</a:t>
            </a:r>
          </a:p>
          <a:p>
            <a:pPr>
              <a:lnSpc>
                <a:spcPct val="110000"/>
              </a:lnSpc>
            </a:pPr>
            <a:r>
              <a:rPr lang="en-US" sz="1600" dirty="0">
                <a:latin typeface="Calibri" panose="020F0502020204030204" pitchFamily="34" charset="0"/>
                <a:cs typeface="Calibri" panose="020F0502020204030204" pitchFamily="34" charset="0"/>
              </a:rPr>
              <a:t>What you love about a book is typically not PLOT, but THEME.</a:t>
            </a:r>
          </a:p>
          <a:p>
            <a:pPr>
              <a:lnSpc>
                <a:spcPct val="110000"/>
              </a:lnSpc>
            </a:pPr>
            <a:r>
              <a:rPr lang="en-US" sz="1600" dirty="0">
                <a:latin typeface="Calibri" panose="020F0502020204030204" pitchFamily="34" charset="0"/>
                <a:cs typeface="Calibri" panose="020F0502020204030204" pitchFamily="34" charset="0"/>
              </a:rPr>
              <a:t>THEME Examples: Fish out of Water, Race Against Time, Conquering Fear, Opposites Attract, Troubled Marriage, etc. </a:t>
            </a:r>
          </a:p>
          <a:p>
            <a:pPr>
              <a:lnSpc>
                <a:spcPct val="110000"/>
              </a:lnSpc>
            </a:pPr>
            <a:r>
              <a:rPr lang="en-US" sz="1600" dirty="0">
                <a:latin typeface="Calibri" panose="020F0502020204030204" pitchFamily="34" charset="0"/>
                <a:cs typeface="Calibri" panose="020F0502020204030204" pitchFamily="34" charset="0"/>
              </a:rPr>
              <a:t>Themes are short-hand for a type of book you like. </a:t>
            </a:r>
          </a:p>
        </p:txBody>
      </p:sp>
    </p:spTree>
    <p:extLst>
      <p:ext uri="{BB962C8B-B14F-4D97-AF65-F5344CB8AC3E}">
        <p14:creationId xmlns:p14="http://schemas.microsoft.com/office/powerpoint/2010/main" val="85024866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2957367F-0D64-42F0-A033-660B417FE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A74C980A-5321-4E88-B6F7-572A3327E3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40" name="Freeform 5">
              <a:extLst>
                <a:ext uri="{FF2B5EF4-FFF2-40B4-BE49-F238E27FC236}">
                  <a16:creationId xmlns:a16="http://schemas.microsoft.com/office/drawing/2014/main" id="{C29411DD-732B-4883-8431-BF67EA064F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Freeform 6">
              <a:extLst>
                <a:ext uri="{FF2B5EF4-FFF2-40B4-BE49-F238E27FC236}">
                  <a16:creationId xmlns:a16="http://schemas.microsoft.com/office/drawing/2014/main" id="{0802BDA8-DBFD-4424-9577-4CECD39667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Freeform 7">
              <a:extLst>
                <a:ext uri="{FF2B5EF4-FFF2-40B4-BE49-F238E27FC236}">
                  <a16:creationId xmlns:a16="http://schemas.microsoft.com/office/drawing/2014/main" id="{3A4651DB-CA25-45C9-BB5B-490E75E109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Freeform 8">
              <a:extLst>
                <a:ext uri="{FF2B5EF4-FFF2-40B4-BE49-F238E27FC236}">
                  <a16:creationId xmlns:a16="http://schemas.microsoft.com/office/drawing/2014/main" id="{2561519A-19C4-4FAE-B4D2-9967A02858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Freeform 9">
              <a:extLst>
                <a:ext uri="{FF2B5EF4-FFF2-40B4-BE49-F238E27FC236}">
                  <a16:creationId xmlns:a16="http://schemas.microsoft.com/office/drawing/2014/main" id="{D7536EEC-CD2D-4F8D-8FCE-1B57B67C15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Freeform 10">
              <a:extLst>
                <a:ext uri="{FF2B5EF4-FFF2-40B4-BE49-F238E27FC236}">
                  <a16:creationId xmlns:a16="http://schemas.microsoft.com/office/drawing/2014/main" id="{F06D071C-EBE9-493C-B2FF-C290E80E63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Freeform 11">
              <a:extLst>
                <a:ext uri="{FF2B5EF4-FFF2-40B4-BE49-F238E27FC236}">
                  <a16:creationId xmlns:a16="http://schemas.microsoft.com/office/drawing/2014/main" id="{AE43943F-3505-4459-B105-5ADD87A9BB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Freeform 12">
              <a:extLst>
                <a:ext uri="{FF2B5EF4-FFF2-40B4-BE49-F238E27FC236}">
                  <a16:creationId xmlns:a16="http://schemas.microsoft.com/office/drawing/2014/main" id="{DCFA8E01-9AAA-4377-B145-D4C3BC9387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Freeform 13">
              <a:extLst>
                <a:ext uri="{FF2B5EF4-FFF2-40B4-BE49-F238E27FC236}">
                  <a16:creationId xmlns:a16="http://schemas.microsoft.com/office/drawing/2014/main" id="{D0F9B300-29E8-4013-9610-4C98C20F57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Freeform 14">
              <a:extLst>
                <a:ext uri="{FF2B5EF4-FFF2-40B4-BE49-F238E27FC236}">
                  <a16:creationId xmlns:a16="http://schemas.microsoft.com/office/drawing/2014/main" id="{D80DC548-7776-4F62-9150-EE50775DC2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Freeform 15">
              <a:extLst>
                <a:ext uri="{FF2B5EF4-FFF2-40B4-BE49-F238E27FC236}">
                  <a16:creationId xmlns:a16="http://schemas.microsoft.com/office/drawing/2014/main" id="{FB47EB33-C045-4382-BB34-C409FBFABF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Freeform 16">
              <a:extLst>
                <a:ext uri="{FF2B5EF4-FFF2-40B4-BE49-F238E27FC236}">
                  <a16:creationId xmlns:a16="http://schemas.microsoft.com/office/drawing/2014/main" id="{9799171D-9C80-4F36-854F-272AB4CB79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Freeform 17">
              <a:extLst>
                <a:ext uri="{FF2B5EF4-FFF2-40B4-BE49-F238E27FC236}">
                  <a16:creationId xmlns:a16="http://schemas.microsoft.com/office/drawing/2014/main" id="{36853A3D-C5F1-4325-ABDD-D82962719C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Freeform 18">
              <a:extLst>
                <a:ext uri="{FF2B5EF4-FFF2-40B4-BE49-F238E27FC236}">
                  <a16:creationId xmlns:a16="http://schemas.microsoft.com/office/drawing/2014/main" id="{F36C52C5-A8E2-4FDD-8C82-0B0A36ED2A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Freeform 19">
              <a:extLst>
                <a:ext uri="{FF2B5EF4-FFF2-40B4-BE49-F238E27FC236}">
                  <a16:creationId xmlns:a16="http://schemas.microsoft.com/office/drawing/2014/main" id="{EAB04D6F-5C3B-4BC8-A8D0-F0F70C33F9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Freeform 20">
              <a:extLst>
                <a:ext uri="{FF2B5EF4-FFF2-40B4-BE49-F238E27FC236}">
                  <a16:creationId xmlns:a16="http://schemas.microsoft.com/office/drawing/2014/main" id="{337A064D-A403-4F71-A373-F748D44C14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Freeform 21">
              <a:extLst>
                <a:ext uri="{FF2B5EF4-FFF2-40B4-BE49-F238E27FC236}">
                  <a16:creationId xmlns:a16="http://schemas.microsoft.com/office/drawing/2014/main" id="{408954A6-C2C2-455F-8AB9-EF03ED0E7B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Freeform 22">
              <a:extLst>
                <a:ext uri="{FF2B5EF4-FFF2-40B4-BE49-F238E27FC236}">
                  <a16:creationId xmlns:a16="http://schemas.microsoft.com/office/drawing/2014/main" id="{98954187-FB8C-4673-8481-D251884CF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Freeform 23">
              <a:extLst>
                <a:ext uri="{FF2B5EF4-FFF2-40B4-BE49-F238E27FC236}">
                  <a16:creationId xmlns:a16="http://schemas.microsoft.com/office/drawing/2014/main" id="{5DE674D7-0925-4935-B299-98744B4190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Freeform 24">
              <a:extLst>
                <a:ext uri="{FF2B5EF4-FFF2-40B4-BE49-F238E27FC236}">
                  <a16:creationId xmlns:a16="http://schemas.microsoft.com/office/drawing/2014/main" id="{0D7AF2ED-2D49-4A69-BAB2-CF989B3B8C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Freeform 25">
              <a:extLst>
                <a:ext uri="{FF2B5EF4-FFF2-40B4-BE49-F238E27FC236}">
                  <a16:creationId xmlns:a16="http://schemas.microsoft.com/office/drawing/2014/main" id="{67F02011-466C-4790-B052-0CB8042507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62" name="Group 161">
            <a:extLst>
              <a:ext uri="{FF2B5EF4-FFF2-40B4-BE49-F238E27FC236}">
                <a16:creationId xmlns:a16="http://schemas.microsoft.com/office/drawing/2014/main" id="{0A1FAD6E-B62A-435F-B914-503F8B9501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163" name="Rectangle 162">
              <a:extLst>
                <a:ext uri="{FF2B5EF4-FFF2-40B4-BE49-F238E27FC236}">
                  <a16:creationId xmlns:a16="http://schemas.microsoft.com/office/drawing/2014/main" id="{3DCBF1B1-B0BB-40C4-9870-227A638C14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Isosceles Triangle 22">
              <a:extLst>
                <a:ext uri="{FF2B5EF4-FFF2-40B4-BE49-F238E27FC236}">
                  <a16:creationId xmlns:a16="http://schemas.microsoft.com/office/drawing/2014/main" id="{C7D2A079-0082-43E4-9253-BA8D43378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a:extLst>
                <a:ext uri="{FF2B5EF4-FFF2-40B4-BE49-F238E27FC236}">
                  <a16:creationId xmlns:a16="http://schemas.microsoft.com/office/drawing/2014/main" id="{6EDFDFEF-7A52-497B-AE56-46D4469026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888631" y="2358391"/>
            <a:ext cx="3498979" cy="2453676"/>
          </a:xfrm>
        </p:spPr>
        <p:txBody>
          <a:bodyPr>
            <a:normAutofit/>
          </a:bodyPr>
          <a:lstStyle/>
          <a:p>
            <a:r>
              <a:rPr lang="en-US" dirty="0"/>
              <a:t>Appeal </a:t>
            </a:r>
          </a:p>
        </p:txBody>
      </p:sp>
      <p:sp>
        <p:nvSpPr>
          <p:cNvPr id="3" name="Content Placeholder 2"/>
          <p:cNvSpPr>
            <a:spLocks noGrp="1"/>
          </p:cNvSpPr>
          <p:nvPr>
            <p:ph idx="1"/>
          </p:nvPr>
        </p:nvSpPr>
        <p:spPr>
          <a:xfrm>
            <a:off x="5118447" y="797595"/>
            <a:ext cx="6281873" cy="1812876"/>
          </a:xfrm>
        </p:spPr>
        <p:txBody>
          <a:bodyPr>
            <a:noAutofit/>
          </a:bodyPr>
          <a:lstStyle/>
          <a:p>
            <a:r>
              <a:rPr lang="en-US" dirty="0">
                <a:latin typeface="Calibri" panose="020F0502020204030204" pitchFamily="34" charset="0"/>
                <a:cs typeface="Calibri" panose="020F0502020204030204" pitchFamily="34" charset="0"/>
              </a:rPr>
              <a:t>Appeal describes the “feel” of a book.</a:t>
            </a:r>
          </a:p>
          <a:p>
            <a:r>
              <a:rPr lang="en-US" dirty="0">
                <a:latin typeface="Calibri" panose="020F0502020204030204" pitchFamily="34" charset="0"/>
                <a:cs typeface="Calibri" panose="020F0502020204030204" pitchFamily="34" charset="0"/>
              </a:rPr>
              <a:t>It’s generally what sells a book and why one chooses a book over another.</a:t>
            </a:r>
          </a:p>
          <a:p>
            <a:r>
              <a:rPr lang="en-US" dirty="0">
                <a:latin typeface="Calibri" panose="020F0502020204030204" pitchFamily="34" charset="0"/>
                <a:cs typeface="Calibri" panose="020F0502020204030204" pitchFamily="34" charset="0"/>
              </a:rPr>
              <a:t>Appeal often explains why a reader enjoys the books they read.  </a:t>
            </a:r>
          </a:p>
        </p:txBody>
      </p:sp>
      <p:pic>
        <p:nvPicPr>
          <p:cNvPr id="2052" name="Picture 4" descr="Make 18 Difficult Decisions And We'll Reveal Your Most Polarizing Quality">
            <a:extLst>
              <a:ext uri="{FF2B5EF4-FFF2-40B4-BE49-F238E27FC236}">
                <a16:creationId xmlns:a16="http://schemas.microsoft.com/office/drawing/2014/main" id="{58047033-242C-4E09-92AF-F99451AD7C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465" r="-3" b="14655"/>
          <a:stretch/>
        </p:blipFill>
        <p:spPr bwMode="auto">
          <a:xfrm>
            <a:off x="5115908" y="3100159"/>
            <a:ext cx="6274561" cy="2957451"/>
          </a:xfrm>
          <a:prstGeom prst="rect">
            <a:avLst/>
          </a:prstGeom>
          <a:noFill/>
          <a:ln w="9525">
            <a:solidFill>
              <a:schemeClr val="tx1">
                <a:alpha val="2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147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A8F17-11E5-4C14-9719-F5AF16737A2E}"/>
              </a:ext>
            </a:extLst>
          </p:cNvPr>
          <p:cNvSpPr>
            <a:spLocks noGrp="1"/>
          </p:cNvSpPr>
          <p:nvPr>
            <p:ph type="title"/>
          </p:nvPr>
        </p:nvSpPr>
        <p:spPr>
          <a:xfrm>
            <a:off x="888631" y="2349925"/>
            <a:ext cx="3498979" cy="2456442"/>
          </a:xfrm>
        </p:spPr>
        <p:txBody>
          <a:bodyPr>
            <a:normAutofit/>
          </a:bodyPr>
          <a:lstStyle/>
          <a:p>
            <a:r>
              <a:rPr lang="en-US" dirty="0"/>
              <a:t>Appeal Factors</a:t>
            </a:r>
          </a:p>
        </p:txBody>
      </p:sp>
      <p:graphicFrame>
        <p:nvGraphicFramePr>
          <p:cNvPr id="5" name="Content Placeholder 2">
            <a:extLst>
              <a:ext uri="{FF2B5EF4-FFF2-40B4-BE49-F238E27FC236}">
                <a16:creationId xmlns:a16="http://schemas.microsoft.com/office/drawing/2014/main" id="{4689DDB1-21BF-4226-8E32-9D81E43EACCF}"/>
              </a:ext>
            </a:extLst>
          </p:cNvPr>
          <p:cNvGraphicFramePr>
            <a:graphicFrameLocks noGrp="1"/>
          </p:cNvGraphicFramePr>
          <p:nvPr>
            <p:ph idx="1"/>
            <p:extLst>
              <p:ext uri="{D42A27DB-BD31-4B8C-83A1-F6EECF244321}">
                <p14:modId xmlns:p14="http://schemas.microsoft.com/office/powerpoint/2010/main" val="1450486877"/>
              </p:ext>
            </p:extLst>
          </p:nvPr>
        </p:nvGraphicFramePr>
        <p:xfrm>
          <a:off x="5574890" y="803186"/>
          <a:ext cx="5821767" cy="5287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527724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2" name="Group 191">
            <a:extLst>
              <a:ext uri="{FF2B5EF4-FFF2-40B4-BE49-F238E27FC236}">
                <a16:creationId xmlns:a16="http://schemas.microsoft.com/office/drawing/2014/main" id="{2DAE3342-9DFC-49D4-B09C-25E3107693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93" name="Freeform 5">
              <a:extLst>
                <a:ext uri="{FF2B5EF4-FFF2-40B4-BE49-F238E27FC236}">
                  <a16:creationId xmlns:a16="http://schemas.microsoft.com/office/drawing/2014/main" id="{E49E0D20-8423-4612-99A5-14AEF8F6B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4" name="Freeform 6">
              <a:extLst>
                <a:ext uri="{FF2B5EF4-FFF2-40B4-BE49-F238E27FC236}">
                  <a16:creationId xmlns:a16="http://schemas.microsoft.com/office/drawing/2014/main" id="{57C2C108-5A30-48CA-9203-56747AEB7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5" name="Freeform 7">
              <a:extLst>
                <a:ext uri="{FF2B5EF4-FFF2-40B4-BE49-F238E27FC236}">
                  <a16:creationId xmlns:a16="http://schemas.microsoft.com/office/drawing/2014/main" id="{1A343912-2EFC-408E-A862-5C9BF108DC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6" name="Freeform 8">
              <a:extLst>
                <a:ext uri="{FF2B5EF4-FFF2-40B4-BE49-F238E27FC236}">
                  <a16:creationId xmlns:a16="http://schemas.microsoft.com/office/drawing/2014/main" id="{AA50D1CF-9DAE-4CF6-B829-E66CEE9D5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7" name="Freeform 9">
              <a:extLst>
                <a:ext uri="{FF2B5EF4-FFF2-40B4-BE49-F238E27FC236}">
                  <a16:creationId xmlns:a16="http://schemas.microsoft.com/office/drawing/2014/main" id="{FE5799A4-0568-433E-BF41-752CF516A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8" name="Freeform 10">
              <a:extLst>
                <a:ext uri="{FF2B5EF4-FFF2-40B4-BE49-F238E27FC236}">
                  <a16:creationId xmlns:a16="http://schemas.microsoft.com/office/drawing/2014/main" id="{CDBB86ED-F16F-4C28-BDD5-72D771176F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9" name="Freeform 11">
              <a:extLst>
                <a:ext uri="{FF2B5EF4-FFF2-40B4-BE49-F238E27FC236}">
                  <a16:creationId xmlns:a16="http://schemas.microsoft.com/office/drawing/2014/main" id="{3347939E-8B76-4CFC-B2EC-63A7E2278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0" name="Freeform 12">
              <a:extLst>
                <a:ext uri="{FF2B5EF4-FFF2-40B4-BE49-F238E27FC236}">
                  <a16:creationId xmlns:a16="http://schemas.microsoft.com/office/drawing/2014/main" id="{FA1DD132-02E4-4CD3-B496-BFF924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1" name="Freeform 13">
              <a:extLst>
                <a:ext uri="{FF2B5EF4-FFF2-40B4-BE49-F238E27FC236}">
                  <a16:creationId xmlns:a16="http://schemas.microsoft.com/office/drawing/2014/main" id="{710BDA52-A7D7-4E4E-9F36-EC8F983EA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2" name="Freeform 14">
              <a:extLst>
                <a:ext uri="{FF2B5EF4-FFF2-40B4-BE49-F238E27FC236}">
                  <a16:creationId xmlns:a16="http://schemas.microsoft.com/office/drawing/2014/main" id="{B1BDF852-319F-42B8-9A50-7C9A9387C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3" name="Freeform 15">
              <a:extLst>
                <a:ext uri="{FF2B5EF4-FFF2-40B4-BE49-F238E27FC236}">
                  <a16:creationId xmlns:a16="http://schemas.microsoft.com/office/drawing/2014/main" id="{3AACE376-C01E-4F1F-91B7-39D0274BFE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04" name="Freeform 16">
              <a:extLst>
                <a:ext uri="{FF2B5EF4-FFF2-40B4-BE49-F238E27FC236}">
                  <a16:creationId xmlns:a16="http://schemas.microsoft.com/office/drawing/2014/main" id="{7F612F4C-050E-459D-9771-ED088374A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05" name="Freeform 17">
              <a:extLst>
                <a:ext uri="{FF2B5EF4-FFF2-40B4-BE49-F238E27FC236}">
                  <a16:creationId xmlns:a16="http://schemas.microsoft.com/office/drawing/2014/main" id="{94E4211B-3E41-4905-8F4E-76811B9E5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6" name="Freeform 18">
              <a:extLst>
                <a:ext uri="{FF2B5EF4-FFF2-40B4-BE49-F238E27FC236}">
                  <a16:creationId xmlns:a16="http://schemas.microsoft.com/office/drawing/2014/main" id="{6AEC87EE-0CB8-43DE-8FEB-4586A92E80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7" name="Freeform 19">
              <a:extLst>
                <a:ext uri="{FF2B5EF4-FFF2-40B4-BE49-F238E27FC236}">
                  <a16:creationId xmlns:a16="http://schemas.microsoft.com/office/drawing/2014/main" id="{277C1C5D-7BDC-47E4-8B81-C3C4AE949B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8" name="Freeform 20">
              <a:extLst>
                <a:ext uri="{FF2B5EF4-FFF2-40B4-BE49-F238E27FC236}">
                  <a16:creationId xmlns:a16="http://schemas.microsoft.com/office/drawing/2014/main" id="{7A2A6EF8-9768-4478-9CD3-DFA547CEF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9" name="Freeform 21">
              <a:extLst>
                <a:ext uri="{FF2B5EF4-FFF2-40B4-BE49-F238E27FC236}">
                  <a16:creationId xmlns:a16="http://schemas.microsoft.com/office/drawing/2014/main" id="{1FD9091C-E8FA-4ADA-937F-A74426ED1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0" name="Freeform 22">
              <a:extLst>
                <a:ext uri="{FF2B5EF4-FFF2-40B4-BE49-F238E27FC236}">
                  <a16:creationId xmlns:a16="http://schemas.microsoft.com/office/drawing/2014/main" id="{B69923E7-63C4-47CE-956E-09D384D4F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1" name="Freeform 23">
              <a:extLst>
                <a:ext uri="{FF2B5EF4-FFF2-40B4-BE49-F238E27FC236}">
                  <a16:creationId xmlns:a16="http://schemas.microsoft.com/office/drawing/2014/main" id="{A2576784-872E-494C-A041-0E346226B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2" name="Group 211">
            <a:extLst>
              <a:ext uri="{FF2B5EF4-FFF2-40B4-BE49-F238E27FC236}">
                <a16:creationId xmlns:a16="http://schemas.microsoft.com/office/drawing/2014/main" id="{B54F73D8-62C2-4127-9D19-01219BBB99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213" name="Rectangle 212">
              <a:extLst>
                <a:ext uri="{FF2B5EF4-FFF2-40B4-BE49-F238E27FC236}">
                  <a16:creationId xmlns:a16="http://schemas.microsoft.com/office/drawing/2014/main" id="{CFD8CA02-9BE5-4B82-8129-6EF618402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4" name="Isosceles Triangle 213">
              <a:extLst>
                <a:ext uri="{FF2B5EF4-FFF2-40B4-BE49-F238E27FC236}">
                  <a16:creationId xmlns:a16="http://schemas.microsoft.com/office/drawing/2014/main" id="{01515E68-030C-4313-B300-35253163D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5" name="Rectangle 214">
              <a:extLst>
                <a:ext uri="{FF2B5EF4-FFF2-40B4-BE49-F238E27FC236}">
                  <a16:creationId xmlns:a16="http://schemas.microsoft.com/office/drawing/2014/main" id="{1937725F-1DDF-4225-937E-106DBB047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16" name="Rectangle 215">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7" name="Group 216">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218"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9"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0"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1"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2"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3"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4"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5"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6"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7"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8"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9"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0"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1"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2"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3"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4"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5"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36"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73B65FA8-ED62-41FF-B784-52871F3F1C1B}"/>
              </a:ext>
            </a:extLst>
          </p:cNvPr>
          <p:cNvSpPr>
            <a:spLocks noGrp="1"/>
          </p:cNvSpPr>
          <p:nvPr>
            <p:ph type="title"/>
          </p:nvPr>
        </p:nvSpPr>
        <p:spPr>
          <a:xfrm>
            <a:off x="1378425" y="5199797"/>
            <a:ext cx="9435152" cy="789673"/>
          </a:xfrm>
        </p:spPr>
        <p:txBody>
          <a:bodyPr vert="horz" lIns="228600" tIns="228600" rIns="228600" bIns="0" rtlCol="0" anchor="ctr">
            <a:normAutofit/>
          </a:bodyPr>
          <a:lstStyle/>
          <a:p>
            <a:pPr>
              <a:lnSpc>
                <a:spcPct val="80000"/>
              </a:lnSpc>
            </a:pPr>
            <a:r>
              <a:rPr lang="en-US" dirty="0">
                <a:solidFill>
                  <a:schemeClr val="bg1"/>
                </a:solidFill>
              </a:rPr>
              <a:t>How do you offer Readers’ Advisory Service?</a:t>
            </a:r>
          </a:p>
        </p:txBody>
      </p:sp>
      <p:pic>
        <p:nvPicPr>
          <p:cNvPr id="1026" name="Picture 2" descr="Do Dogs Have Periods?">
            <a:extLst>
              <a:ext uri="{FF2B5EF4-FFF2-40B4-BE49-F238E27FC236}">
                <a16:creationId xmlns:a16="http://schemas.microsoft.com/office/drawing/2014/main" id="{41F853FC-9722-4399-A72D-8693216BFCA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1757" b="11757"/>
          <a:stretch/>
        </p:blipFill>
        <p:spPr bwMode="auto">
          <a:xfrm>
            <a:off x="20" y="10"/>
            <a:ext cx="12191980" cy="5058947"/>
          </a:xfrm>
          <a:custGeom>
            <a:avLst/>
            <a:gdLst/>
            <a:ahLst/>
            <a:cxnLst/>
            <a:rect l="l" t="t" r="r" b="b"/>
            <a:pathLst>
              <a:path w="12192000" h="5058957">
                <a:moveTo>
                  <a:pt x="0" y="0"/>
                </a:moveTo>
                <a:lnTo>
                  <a:pt x="12192000" y="0"/>
                </a:lnTo>
                <a:lnTo>
                  <a:pt x="12192000" y="259692"/>
                </a:lnTo>
                <a:lnTo>
                  <a:pt x="12192000" y="3542069"/>
                </a:lnTo>
                <a:lnTo>
                  <a:pt x="12192000" y="3734194"/>
                </a:lnTo>
                <a:lnTo>
                  <a:pt x="12192000" y="4710012"/>
                </a:lnTo>
                <a:lnTo>
                  <a:pt x="12113803" y="4718295"/>
                </a:lnTo>
                <a:cubicBezTo>
                  <a:pt x="10139508" y="4916244"/>
                  <a:pt x="8237152" y="5009247"/>
                  <a:pt x="6753597" y="5041852"/>
                </a:cubicBezTo>
                <a:cubicBezTo>
                  <a:pt x="4940362" y="5081701"/>
                  <a:pt x="2657278" y="5062371"/>
                  <a:pt x="400746" y="4870509"/>
                </a:cubicBezTo>
                <a:lnTo>
                  <a:pt x="0" y="4833533"/>
                </a:lnTo>
                <a:lnTo>
                  <a:pt x="0" y="3734194"/>
                </a:lnTo>
                <a:lnTo>
                  <a:pt x="0" y="3542069"/>
                </a:lnTo>
                <a:lnTo>
                  <a:pt x="0" y="259692"/>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938864"/>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834</Words>
  <Application>Microsoft Office PowerPoint</Application>
  <PresentationFormat>Widescreen</PresentationFormat>
  <Paragraphs>123</Paragraphs>
  <Slides>19</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Georgia</vt:lpstr>
      <vt:lpstr>Rockwell</vt:lpstr>
      <vt:lpstr>Wingdings</vt:lpstr>
      <vt:lpstr>Atlas</vt:lpstr>
      <vt:lpstr> Readers’ Advisory:  What Should I Read Next?</vt:lpstr>
      <vt:lpstr>What We’re Going to Cover</vt:lpstr>
      <vt:lpstr>What Are We Talking About?</vt:lpstr>
      <vt:lpstr> </vt:lpstr>
      <vt:lpstr>BREAK OUT SESSION!</vt:lpstr>
      <vt:lpstr>Themes</vt:lpstr>
      <vt:lpstr>Appeal </vt:lpstr>
      <vt:lpstr>Appeal Factors</vt:lpstr>
      <vt:lpstr>How do you offer Readers’ Advisory Service?</vt:lpstr>
      <vt:lpstr>Direct &amp; Indirect Readers’ Advisory</vt:lpstr>
      <vt:lpstr>Readers’ Advisory Interview</vt:lpstr>
      <vt:lpstr>Interview Tips</vt:lpstr>
      <vt:lpstr>Indirect </vt:lpstr>
      <vt:lpstr>NoveList</vt:lpstr>
      <vt:lpstr>       ADAPTING WITH COVID-19</vt:lpstr>
      <vt:lpstr>Tips</vt:lpstr>
      <vt:lpstr>Helpful Tools</vt:lpstr>
      <vt:lpstr>Project Ideas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Readers’ Advisory:  What Should I Read Next?</dc:title>
  <dc:creator>Shellie Zeigler MLC</dc:creator>
  <cp:lastModifiedBy>Shellie Zeigler MLC</cp:lastModifiedBy>
  <cp:revision>2</cp:revision>
  <dcterms:created xsi:type="dcterms:W3CDTF">2020-09-04T20:37:23Z</dcterms:created>
  <dcterms:modified xsi:type="dcterms:W3CDTF">2020-09-08T18:57:39Z</dcterms:modified>
</cp:coreProperties>
</file>