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69" r:id="rId5"/>
    <p:sldId id="259" r:id="rId6"/>
    <p:sldId id="264" r:id="rId7"/>
    <p:sldId id="265" r:id="rId8"/>
    <p:sldId id="261" r:id="rId9"/>
    <p:sldId id="270" r:id="rId10"/>
    <p:sldId id="266" r:id="rId11"/>
    <p:sldId id="271" r:id="rId12"/>
    <p:sldId id="260" r:id="rId13"/>
    <p:sldId id="262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8136" autoAdjust="0"/>
  </p:normalViewPr>
  <p:slideViewPr>
    <p:cSldViewPr snapToGrid="0">
      <p:cViewPr varScale="1">
        <p:scale>
          <a:sx n="61" d="100"/>
          <a:sy n="61" d="100"/>
        </p:scale>
        <p:origin x="12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45C97-81C0-4B51-A593-15C99ABAD8C4}" type="datetimeFigureOut">
              <a:rPr lang="en-US" smtClean="0"/>
              <a:t>12/4/2015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0CC39-66B7-4E04-87B4-4D1B07DF5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8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0CC39-66B7-4E04-87B4-4D1B07DF5B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28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0CC39-66B7-4E04-87B4-4D1B07DF5B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31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0CC39-66B7-4E04-87B4-4D1B07DF5BE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632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0CC39-66B7-4E04-87B4-4D1B07DF5B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44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0CC39-66B7-4E04-87B4-4D1B07DF5B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83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0CC39-66B7-4E04-87B4-4D1B07DF5B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0CC39-66B7-4E04-87B4-4D1B07DF5B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74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0CC39-66B7-4E04-87B4-4D1B07DF5B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08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0CC39-66B7-4E04-87B4-4D1B07DF5B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966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0CC39-66B7-4E04-87B4-4D1B07DF5B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61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0CC39-66B7-4E04-87B4-4D1B07DF5B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54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0CC39-66B7-4E04-87B4-4D1B07DF5B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2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0CC39-66B7-4E04-87B4-4D1B07DF5B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12/4/2015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watkins@mlc.lib.ms.u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Picture Books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Ally Watkins</a:t>
            </a:r>
          </a:p>
          <a:p>
            <a:r>
              <a:rPr lang="en-US" dirty="0" smtClean="0"/>
              <a:t>Mississippi Library Commission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7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Story I’ll tell by Nancy Tupper Ling, ill. By Jessica </a:t>
            </a:r>
            <a:r>
              <a:rPr lang="en-US" dirty="0" err="1" smtClean="0"/>
              <a:t>Lanan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42" y="2286000"/>
            <a:ext cx="4382053" cy="4022725"/>
          </a:xfrm>
        </p:spPr>
      </p:pic>
    </p:spTree>
    <p:extLst>
      <p:ext uri="{BB962C8B-B14F-4D97-AF65-F5344CB8AC3E}">
        <p14:creationId xmlns:p14="http://schemas.microsoft.com/office/powerpoint/2010/main" val="111322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Guild of Geniuses by Dan </a:t>
            </a:r>
            <a:r>
              <a:rPr lang="en-US" dirty="0" err="1" smtClean="0"/>
              <a:t>Santat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35" y="2286000"/>
            <a:ext cx="3127668" cy="4022725"/>
          </a:xfrm>
        </p:spPr>
      </p:pic>
    </p:spTree>
    <p:extLst>
      <p:ext uri="{BB962C8B-B14F-4D97-AF65-F5344CB8AC3E}">
        <p14:creationId xmlns:p14="http://schemas.microsoft.com/office/powerpoint/2010/main" val="401739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 a Friend by Salina Yoon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70" y="2286000"/>
            <a:ext cx="5170597" cy="4022725"/>
          </a:xfrm>
        </p:spPr>
      </p:pic>
    </p:spTree>
    <p:extLst>
      <p:ext uri="{BB962C8B-B14F-4D97-AF65-F5344CB8AC3E}">
        <p14:creationId xmlns:p14="http://schemas.microsoft.com/office/powerpoint/2010/main" val="1160917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Frankencrayon</a:t>
            </a:r>
            <a:r>
              <a:rPr lang="en-US" dirty="0" smtClean="0"/>
              <a:t> by Michael Hall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18" y="2286000"/>
            <a:ext cx="2905301" cy="4022725"/>
          </a:xfrm>
        </p:spPr>
      </p:pic>
    </p:spTree>
    <p:extLst>
      <p:ext uri="{BB962C8B-B14F-4D97-AF65-F5344CB8AC3E}">
        <p14:creationId xmlns:p14="http://schemas.microsoft.com/office/powerpoint/2010/main" val="2532248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awatkins@mlc.lib.ms.us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Ally Watkins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76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Caldecott Medal (America)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75" y="2967038"/>
            <a:ext cx="3341687" cy="3341687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Kate Greenaway Medal (UK)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19" y="3304381"/>
            <a:ext cx="4752975" cy="2667000"/>
          </a:xfrm>
        </p:spPr>
      </p:pic>
    </p:spTree>
    <p:extLst>
      <p:ext uri="{BB962C8B-B14F-4D97-AF65-F5344CB8AC3E}">
        <p14:creationId xmlns:p14="http://schemas.microsoft.com/office/powerpoint/2010/main" val="348762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@ Your Library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your collection</a:t>
            </a:r>
          </a:p>
          <a:p>
            <a:r>
              <a:rPr lang="en-US" sz="3200" dirty="0" smtClean="0"/>
              <a:t>Displays</a:t>
            </a:r>
          </a:p>
          <a:p>
            <a:r>
              <a:rPr lang="en-US" sz="3200" dirty="0" smtClean="0"/>
              <a:t>Programming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361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Booktalks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11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Awake Beautiful Child by Amy </a:t>
            </a:r>
            <a:r>
              <a:rPr lang="en-US" dirty="0" err="1" smtClean="0"/>
              <a:t>Krouse</a:t>
            </a:r>
            <a:r>
              <a:rPr lang="en-US" dirty="0" smtClean="0"/>
              <a:t> Rosenthal, ill. By </a:t>
            </a:r>
            <a:r>
              <a:rPr lang="en-US" dirty="0" err="1" smtClean="0"/>
              <a:t>Gracia</a:t>
            </a:r>
            <a:r>
              <a:rPr lang="en-US" dirty="0" smtClean="0"/>
              <a:t> Lam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06" y="2286000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3914995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Mixed Me by </a:t>
            </a:r>
            <a:r>
              <a:rPr lang="en-US" sz="4800" dirty="0" err="1" smtClean="0"/>
              <a:t>Taye</a:t>
            </a:r>
            <a:r>
              <a:rPr lang="en-US" sz="4800" dirty="0" smtClean="0"/>
              <a:t> Diggs, ill. By Shane W. Evans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666" y="2286000"/>
            <a:ext cx="3202806" cy="4022725"/>
          </a:xfrm>
        </p:spPr>
      </p:pic>
    </p:spTree>
    <p:extLst>
      <p:ext uri="{BB962C8B-B14F-4D97-AF65-F5344CB8AC3E}">
        <p14:creationId xmlns:p14="http://schemas.microsoft.com/office/powerpoint/2010/main" val="309424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caps for Sale by </a:t>
            </a:r>
            <a:r>
              <a:rPr lang="en-US" dirty="0" err="1" smtClean="0"/>
              <a:t>Esphyr</a:t>
            </a:r>
            <a:r>
              <a:rPr lang="en-US" dirty="0" smtClean="0"/>
              <a:t> </a:t>
            </a:r>
            <a:r>
              <a:rPr lang="en-US" dirty="0" err="1" smtClean="0"/>
              <a:t>Slobodkina</a:t>
            </a:r>
            <a:r>
              <a:rPr lang="en-US" dirty="0" smtClean="0"/>
              <a:t> with Ann Marie </a:t>
            </a:r>
            <a:r>
              <a:rPr lang="en-US" dirty="0" err="1" smtClean="0"/>
              <a:t>Mulhearn</a:t>
            </a:r>
            <a:r>
              <a:rPr lang="en-US" dirty="0" smtClean="0"/>
              <a:t> Sayer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597" y="2286000"/>
            <a:ext cx="3252944" cy="4022725"/>
          </a:xfrm>
        </p:spPr>
      </p:pic>
    </p:spTree>
    <p:extLst>
      <p:ext uri="{BB962C8B-B14F-4D97-AF65-F5344CB8AC3E}">
        <p14:creationId xmlns:p14="http://schemas.microsoft.com/office/powerpoint/2010/main" val="1406061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Big Bear LITTLE CHAIR by </a:t>
            </a:r>
            <a:r>
              <a:rPr lang="en-US" dirty="0" err="1" smtClean="0"/>
              <a:t>Lizi</a:t>
            </a:r>
            <a:r>
              <a:rPr lang="en-US" dirty="0" smtClean="0"/>
              <a:t> Boyd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883" y="2286000"/>
            <a:ext cx="1862372" cy="4022725"/>
          </a:xfrm>
        </p:spPr>
      </p:pic>
    </p:spTree>
    <p:extLst>
      <p:ext uri="{BB962C8B-B14F-4D97-AF65-F5344CB8AC3E}">
        <p14:creationId xmlns:p14="http://schemas.microsoft.com/office/powerpoint/2010/main" val="3997788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Dinosaur Rocket by Penny Dale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85" y="2286000"/>
            <a:ext cx="3223767" cy="4022725"/>
          </a:xfrm>
        </p:spPr>
      </p:pic>
    </p:spTree>
    <p:extLst>
      <p:ext uri="{BB962C8B-B14F-4D97-AF65-F5344CB8AC3E}">
        <p14:creationId xmlns:p14="http://schemas.microsoft.com/office/powerpoint/2010/main" val="14224981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1566</TotalTime>
  <Words>125</Words>
  <Application>Microsoft Office PowerPoint</Application>
  <PresentationFormat>Widescreen</PresentationFormat>
  <Paragraphs>35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Tw Cen MT</vt:lpstr>
      <vt:lpstr>Tw Cen MT Condensed</vt:lpstr>
      <vt:lpstr>Wingdings 3</vt:lpstr>
      <vt:lpstr>Integral</vt:lpstr>
      <vt:lpstr>Picture Books</vt:lpstr>
      <vt:lpstr>Awards</vt:lpstr>
      <vt:lpstr>@ Your Library</vt:lpstr>
      <vt:lpstr>Booktalks</vt:lpstr>
      <vt:lpstr>Awake Beautiful Child by Amy Krouse Rosenthal, ill. By Gracia Lam</vt:lpstr>
      <vt:lpstr>Mixed Me by Taye Diggs, ill. By Shane W. Evans</vt:lpstr>
      <vt:lpstr>More caps for Sale by Esphyr Slobodkina with Ann Marie Mulhearn Sayer</vt:lpstr>
      <vt:lpstr>Big Bear LITTLE CHAIR by Lizi Boyd</vt:lpstr>
      <vt:lpstr>Dinosaur Rocket by Penny Dale</vt:lpstr>
      <vt:lpstr>The Story I’ll tell by Nancy Tupper Ling, ill. By Jessica Lanan</vt:lpstr>
      <vt:lpstr>The Guild of Geniuses by Dan Santat</vt:lpstr>
      <vt:lpstr>Be a Friend by Salina Yoon</vt:lpstr>
      <vt:lpstr>Frankencrayon by Michael Hall</vt:lpstr>
      <vt:lpstr>awatkins@mlc.lib.ms.us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 Books</dc:title>
  <dc:creator>Allison Watkins</dc:creator>
  <cp:lastModifiedBy>Joy Garretson</cp:lastModifiedBy>
  <cp:revision>26</cp:revision>
  <dcterms:created xsi:type="dcterms:W3CDTF">2015-11-30T16:47:37Z</dcterms:created>
  <dcterms:modified xsi:type="dcterms:W3CDTF">2015-12-04T16:02:38Z</dcterms:modified>
</cp:coreProperties>
</file>