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655AC7-0212-4E6B-9A92-205CBFA43998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1DB123-2F68-4702-914D-E57322108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027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DB123-2F68-4702-914D-E5732210813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324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DB123-2F68-4702-914D-E5732210813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420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DB123-2F68-4702-914D-E5732210813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145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DB123-2F68-4702-914D-E5732210813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680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DB123-2F68-4702-914D-E5732210813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160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DB123-2F68-4702-914D-E5732210813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429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hyperlink" Target="mailto:szeigler@mlc.lib.ms.us" TargetMode="External"/><Relationship Id="rId4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Audiobooks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Ally Watkins</a:t>
            </a:r>
          </a:p>
          <a:p>
            <a:r>
              <a:rPr lang="en-US" dirty="0" smtClean="0"/>
              <a:t>Mississippi Library Commission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14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Stats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Audiobook sales have increased 20% in the last year</a:t>
            </a:r>
          </a:p>
          <a:p>
            <a:r>
              <a:rPr lang="en-US" dirty="0" smtClean="0"/>
              <a:t>Audiobook sales are a $1.47 billion </a:t>
            </a:r>
            <a:r>
              <a:rPr lang="en-US" dirty="0" smtClean="0"/>
              <a:t>annual </a:t>
            </a:r>
            <a:r>
              <a:rPr lang="en-US" dirty="0" smtClean="0"/>
              <a:t>industry</a:t>
            </a:r>
          </a:p>
          <a:p>
            <a:r>
              <a:rPr lang="en-US" dirty="0" smtClean="0"/>
              <a:t>25,787 </a:t>
            </a:r>
            <a:r>
              <a:rPr lang="en-US" dirty="0" smtClean="0"/>
              <a:t>audiobook titles were </a:t>
            </a:r>
            <a:r>
              <a:rPr lang="en-US" smtClean="0"/>
              <a:t>published in 2014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algn="r"/>
            <a:r>
              <a:rPr lang="en-US" dirty="0" smtClean="0"/>
              <a:t>Source: The Audio Publishers Association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01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Awards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Audie Award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424" y="2514600"/>
            <a:ext cx="3367564" cy="3741738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Odyssey Award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700" y="2514600"/>
            <a:ext cx="3741738" cy="3741738"/>
          </a:xfrm>
        </p:spPr>
      </p:pic>
    </p:spTree>
    <p:extLst>
      <p:ext uri="{BB962C8B-B14F-4D97-AF65-F5344CB8AC3E}">
        <p14:creationId xmlns:p14="http://schemas.microsoft.com/office/powerpoint/2010/main" val="219446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Audiobook CD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456" y="2956719"/>
            <a:ext cx="2857500" cy="2857500"/>
          </a:xfrm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MP3 CD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081" y="2737644"/>
            <a:ext cx="2466975" cy="3295650"/>
          </a:xfrm>
        </p:spPr>
      </p:pic>
    </p:spTree>
    <p:extLst>
      <p:ext uri="{BB962C8B-B14F-4D97-AF65-F5344CB8AC3E}">
        <p14:creationId xmlns:p14="http://schemas.microsoft.com/office/powerpoint/2010/main" val="27793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Formats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588" y="2670969"/>
            <a:ext cx="3022600" cy="2959100"/>
          </a:xfrm>
        </p:spPr>
      </p:pic>
      <p:sp>
        <p:nvSpPr>
          <p:cNvPr id="10" name="TextBox 9"/>
          <p:cNvSpPr txBox="1"/>
          <p:nvPr/>
        </p:nvSpPr>
        <p:spPr>
          <a:xfrm>
            <a:off x="1306286" y="1853248"/>
            <a:ext cx="1765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Playaways</a:t>
            </a:r>
            <a:endParaRPr lang="en-US" sz="2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8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Formats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Overdrive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039" y="2514600"/>
            <a:ext cx="2244334" cy="3741738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Axis360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966" y="2514600"/>
            <a:ext cx="2257205" cy="3741738"/>
          </a:xfrm>
        </p:spPr>
      </p:pic>
    </p:spTree>
    <p:extLst>
      <p:ext uri="{BB962C8B-B14F-4D97-AF65-F5344CB8AC3E}">
        <p14:creationId xmlns:p14="http://schemas.microsoft.com/office/powerpoint/2010/main" val="237721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Talking Book Services</a:t>
            </a:r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007" y="969621"/>
            <a:ext cx="2422061" cy="4200525"/>
          </a:xfrm>
        </p:spPr>
      </p:pic>
      <p:pic>
        <p:nvPicPr>
          <p:cNvPr id="15" name="Content Placeholder 1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70" y="2047350"/>
            <a:ext cx="4395787" cy="2928693"/>
          </a:xfrm>
        </p:spPr>
      </p:pic>
      <p:sp>
        <p:nvSpPr>
          <p:cNvPr id="2" name="TextBox 1"/>
          <p:cNvSpPr txBox="1"/>
          <p:nvPr/>
        </p:nvSpPr>
        <p:spPr>
          <a:xfrm>
            <a:off x="517797" y="5984412"/>
            <a:ext cx="11256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For more information, contact Talking Book Services Director Shellie Zeigler at </a:t>
            </a:r>
            <a:r>
              <a:rPr lang="en-US" sz="1600" dirty="0" smtClean="0">
                <a:hlinkClick r:id="rId5"/>
              </a:rPr>
              <a:t>szeigler@mlc.lib.ms.us</a:t>
            </a:r>
            <a:r>
              <a:rPr lang="en-US" sz="1600" dirty="0" smtClean="0"/>
              <a:t>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2559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Ally Watkins</a:t>
            </a:r>
          </a:p>
          <a:p>
            <a:r>
              <a:rPr lang="en-US" dirty="0" smtClean="0"/>
              <a:t>awatkins@mlc.lib.ms.us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40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1399</TotalTime>
  <Words>84</Words>
  <Application>Microsoft Office PowerPoint</Application>
  <PresentationFormat>Widescreen</PresentationFormat>
  <Paragraphs>34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Wingdings 3</vt:lpstr>
      <vt:lpstr>Ion</vt:lpstr>
      <vt:lpstr>Audiobooks</vt:lpstr>
      <vt:lpstr>Some Stats</vt:lpstr>
      <vt:lpstr>Major Awards</vt:lpstr>
      <vt:lpstr>Formats</vt:lpstr>
      <vt:lpstr>Formats</vt:lpstr>
      <vt:lpstr>Digital Formats</vt:lpstr>
      <vt:lpstr>Talking Book Services</vt:lpstr>
      <vt:lpstr>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Audiobooks</dc:title>
  <dc:creator>Allison Watkins</dc:creator>
  <cp:lastModifiedBy>Joy Garretson</cp:lastModifiedBy>
  <cp:revision>23</cp:revision>
  <dcterms:created xsi:type="dcterms:W3CDTF">2015-10-27T20:02:30Z</dcterms:created>
  <dcterms:modified xsi:type="dcterms:W3CDTF">2015-12-02T16:22:41Z</dcterms:modified>
</cp:coreProperties>
</file>