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2"/>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1" r:id="rId16"/>
    <p:sldId id="272" r:id="rId17"/>
    <p:sldId id="274" r:id="rId18"/>
    <p:sldId id="273" r:id="rId19"/>
    <p:sldId id="275"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806" autoAdjust="0"/>
  </p:normalViewPr>
  <p:slideViewPr>
    <p:cSldViewPr snapToGrid="0">
      <p:cViewPr varScale="1">
        <p:scale>
          <a:sx n="90" d="100"/>
          <a:sy n="90" d="100"/>
        </p:scale>
        <p:origin x="13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9B183-889C-48E2-9360-269156C82F87}" type="datetimeFigureOut">
              <a:rPr lang="en-US" smtClean="0"/>
              <a:t>3/9/2018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30267-A74A-4A1E-821E-C9B9F4421973}" type="slidenum">
              <a:rPr lang="en-US" smtClean="0"/>
              <a:t>‹#›</a:t>
            </a:fld>
            <a:endParaRPr lang="en-US"/>
          </a:p>
        </p:txBody>
      </p:sp>
    </p:spTree>
    <p:extLst>
      <p:ext uri="{BB962C8B-B14F-4D97-AF65-F5344CB8AC3E}">
        <p14:creationId xmlns:p14="http://schemas.microsoft.com/office/powerpoint/2010/main" val="147788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rollicking </a:t>
            </a:r>
            <a:r>
              <a:rPr lang="en-US" dirty="0" err="1"/>
              <a:t>readaloud</a:t>
            </a:r>
            <a:r>
              <a:rPr lang="en-US" dirty="0"/>
              <a:t> about a little girl who hears the music in the world around her, from street performers to nature sounds. She starts grooving to the beat, and then she gets up an impromptu dance—who will join in?</a:t>
            </a:r>
          </a:p>
          <a:p>
            <a:endParaRPr lang="en-US" dirty="0"/>
          </a:p>
        </p:txBody>
      </p:sp>
      <p:sp>
        <p:nvSpPr>
          <p:cNvPr id="4" name="Slide Number Placeholder 3"/>
          <p:cNvSpPr>
            <a:spLocks noGrp="1"/>
          </p:cNvSpPr>
          <p:nvPr>
            <p:ph type="sldNum" sz="quarter" idx="10"/>
          </p:nvPr>
        </p:nvSpPr>
        <p:spPr/>
        <p:txBody>
          <a:bodyPr/>
          <a:lstStyle/>
          <a:p>
            <a:fld id="{4F730267-A74A-4A1E-821E-C9B9F4421973}" type="slidenum">
              <a:rPr lang="en-US" smtClean="0"/>
              <a:t>3</a:t>
            </a:fld>
            <a:endParaRPr lang="en-US"/>
          </a:p>
        </p:txBody>
      </p:sp>
    </p:spTree>
    <p:extLst>
      <p:ext uri="{BB962C8B-B14F-4D97-AF65-F5344CB8AC3E}">
        <p14:creationId xmlns:p14="http://schemas.microsoft.com/office/powerpoint/2010/main" val="3809995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Apple’s life in middle school is tough. Her friends have turned on her, her Filipino mom is on her case for becoming “too American,” and she doesn’t know what to do. So she turns to music. If she can only save enough to buy a guitar and learn how to play, maybe she can change herself into something great, like a rock star. Maybe she can save herself. Or maybe she’ll meet some new friends who can convince her how special she is.</a:t>
            </a:r>
          </a:p>
          <a:p>
            <a:endParaRPr lang="en-US" dirty="0"/>
          </a:p>
        </p:txBody>
      </p:sp>
      <p:sp>
        <p:nvSpPr>
          <p:cNvPr id="4" name="Slide Number Placeholder 3"/>
          <p:cNvSpPr>
            <a:spLocks noGrp="1"/>
          </p:cNvSpPr>
          <p:nvPr>
            <p:ph type="sldNum" sz="quarter" idx="10"/>
          </p:nvPr>
        </p:nvSpPr>
        <p:spPr/>
        <p:txBody>
          <a:bodyPr/>
          <a:lstStyle/>
          <a:p>
            <a:fld id="{4F730267-A74A-4A1E-821E-C9B9F4421973}" type="slidenum">
              <a:rPr lang="en-US" smtClean="0"/>
              <a:t>13</a:t>
            </a:fld>
            <a:endParaRPr lang="en-US"/>
          </a:p>
        </p:txBody>
      </p:sp>
    </p:spTree>
    <p:extLst>
      <p:ext uri="{BB962C8B-B14F-4D97-AF65-F5344CB8AC3E}">
        <p14:creationId xmlns:p14="http://schemas.microsoft.com/office/powerpoint/2010/main" val="1887902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Malu</a:t>
            </a:r>
            <a:r>
              <a:rPr lang="en-US" dirty="0"/>
              <a:t> loves rock and punk music and zines. Will her move to a new city with her mom and away from her dad and his record shop be a disaster? Join </a:t>
            </a:r>
            <a:r>
              <a:rPr lang="en-US" dirty="0" err="1"/>
              <a:t>Malu</a:t>
            </a:r>
            <a:r>
              <a:rPr lang="en-US" dirty="0"/>
              <a:t> as she and some other like-minded misfits form a band and try to use music, art, and family to start to feel at home in her new place.</a:t>
            </a:r>
          </a:p>
        </p:txBody>
      </p:sp>
      <p:sp>
        <p:nvSpPr>
          <p:cNvPr id="4" name="Slide Number Placeholder 3"/>
          <p:cNvSpPr>
            <a:spLocks noGrp="1"/>
          </p:cNvSpPr>
          <p:nvPr>
            <p:ph type="sldNum" sz="quarter" idx="10"/>
          </p:nvPr>
        </p:nvSpPr>
        <p:spPr/>
        <p:txBody>
          <a:bodyPr/>
          <a:lstStyle/>
          <a:p>
            <a:fld id="{4F730267-A74A-4A1E-821E-C9B9F4421973}" type="slidenum">
              <a:rPr lang="en-US" smtClean="0"/>
              <a:t>14</a:t>
            </a:fld>
            <a:endParaRPr lang="en-US"/>
          </a:p>
        </p:txBody>
      </p:sp>
    </p:spTree>
    <p:extLst>
      <p:ext uri="{BB962C8B-B14F-4D97-AF65-F5344CB8AC3E}">
        <p14:creationId xmlns:p14="http://schemas.microsoft.com/office/powerpoint/2010/main" val="1677903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Behind the song, 14 acclaimed young adult authors and musicians wrote short stories and essays about the music that inspires them!</a:t>
            </a:r>
          </a:p>
        </p:txBody>
      </p:sp>
      <p:sp>
        <p:nvSpPr>
          <p:cNvPr id="4" name="Slide Number Placeholder 3"/>
          <p:cNvSpPr>
            <a:spLocks noGrp="1"/>
          </p:cNvSpPr>
          <p:nvPr>
            <p:ph type="sldNum" sz="quarter" idx="10"/>
          </p:nvPr>
        </p:nvSpPr>
        <p:spPr/>
        <p:txBody>
          <a:bodyPr/>
          <a:lstStyle/>
          <a:p>
            <a:fld id="{4F730267-A74A-4A1E-821E-C9B9F4421973}" type="slidenum">
              <a:rPr lang="en-US" smtClean="0"/>
              <a:t>16</a:t>
            </a:fld>
            <a:endParaRPr lang="en-US"/>
          </a:p>
        </p:txBody>
      </p:sp>
    </p:spTree>
    <p:extLst>
      <p:ext uri="{BB962C8B-B14F-4D97-AF65-F5344CB8AC3E}">
        <p14:creationId xmlns:p14="http://schemas.microsoft.com/office/powerpoint/2010/main" val="809108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Lucy Beck-Moreau once had a very promising future as a concert pianist: before she even turned 14. A death and a betrayal had her walking away from the piano altogether, until two years later when her little brother’s new piano teacher seems like he wants to help her rekindle her love of music—just for herself. But can someone who was at that competitive level ever learn to love the music just for herself again?</a:t>
            </a:r>
          </a:p>
        </p:txBody>
      </p:sp>
      <p:sp>
        <p:nvSpPr>
          <p:cNvPr id="4" name="Slide Number Placeholder 3"/>
          <p:cNvSpPr>
            <a:spLocks noGrp="1"/>
          </p:cNvSpPr>
          <p:nvPr>
            <p:ph type="sldNum" sz="quarter" idx="10"/>
          </p:nvPr>
        </p:nvSpPr>
        <p:spPr/>
        <p:txBody>
          <a:bodyPr/>
          <a:lstStyle/>
          <a:p>
            <a:fld id="{4F730267-A74A-4A1E-821E-C9B9F4421973}" type="slidenum">
              <a:rPr lang="en-US" smtClean="0"/>
              <a:t>17</a:t>
            </a:fld>
            <a:endParaRPr lang="en-US"/>
          </a:p>
        </p:txBody>
      </p:sp>
    </p:spTree>
    <p:extLst>
      <p:ext uri="{BB962C8B-B14F-4D97-AF65-F5344CB8AC3E}">
        <p14:creationId xmlns:p14="http://schemas.microsoft.com/office/powerpoint/2010/main" val="1929583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boy who plays guitar only for himself and a girl whose skills on the cello have already brought some renown forge a friendship when they end up having to share the same practice room at school.</a:t>
            </a:r>
          </a:p>
        </p:txBody>
      </p:sp>
      <p:sp>
        <p:nvSpPr>
          <p:cNvPr id="4" name="Slide Number Placeholder 3"/>
          <p:cNvSpPr>
            <a:spLocks noGrp="1"/>
          </p:cNvSpPr>
          <p:nvPr>
            <p:ph type="sldNum" sz="quarter" idx="10"/>
          </p:nvPr>
        </p:nvSpPr>
        <p:spPr/>
        <p:txBody>
          <a:bodyPr/>
          <a:lstStyle/>
          <a:p>
            <a:fld id="{4F730267-A74A-4A1E-821E-C9B9F4421973}" type="slidenum">
              <a:rPr lang="en-US" smtClean="0"/>
              <a:t>18</a:t>
            </a:fld>
            <a:endParaRPr lang="en-US"/>
          </a:p>
        </p:txBody>
      </p:sp>
    </p:spTree>
    <p:extLst>
      <p:ext uri="{BB962C8B-B14F-4D97-AF65-F5344CB8AC3E}">
        <p14:creationId xmlns:p14="http://schemas.microsoft.com/office/powerpoint/2010/main" val="496924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Carmen’s entire life is the violin. And what she really wants is to win a prestigious competition. What’s standing in her way? Another violin player: Jeremy. So this would be an awfully inconvenient time to fall in love with him.  </a:t>
            </a:r>
          </a:p>
        </p:txBody>
      </p:sp>
      <p:sp>
        <p:nvSpPr>
          <p:cNvPr id="4" name="Slide Number Placeholder 3"/>
          <p:cNvSpPr>
            <a:spLocks noGrp="1"/>
          </p:cNvSpPr>
          <p:nvPr>
            <p:ph type="sldNum" sz="quarter" idx="10"/>
          </p:nvPr>
        </p:nvSpPr>
        <p:spPr/>
        <p:txBody>
          <a:bodyPr/>
          <a:lstStyle/>
          <a:p>
            <a:fld id="{4F730267-A74A-4A1E-821E-C9B9F4421973}" type="slidenum">
              <a:rPr lang="en-US" smtClean="0"/>
              <a:t>19</a:t>
            </a:fld>
            <a:endParaRPr lang="en-US"/>
          </a:p>
        </p:txBody>
      </p:sp>
    </p:spTree>
    <p:extLst>
      <p:ext uri="{BB962C8B-B14F-4D97-AF65-F5344CB8AC3E}">
        <p14:creationId xmlns:p14="http://schemas.microsoft.com/office/powerpoint/2010/main" val="1775266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Violet loves music and she plays and sings whenever she gets a chance. But she’s constantly on the lookout for kids like her—kids that love music and want to play and sing all the time. Will violet find musical companions?</a:t>
            </a:r>
          </a:p>
        </p:txBody>
      </p:sp>
      <p:sp>
        <p:nvSpPr>
          <p:cNvPr id="4" name="Slide Number Placeholder 3"/>
          <p:cNvSpPr>
            <a:spLocks noGrp="1"/>
          </p:cNvSpPr>
          <p:nvPr>
            <p:ph type="sldNum" sz="quarter" idx="10"/>
          </p:nvPr>
        </p:nvSpPr>
        <p:spPr/>
        <p:txBody>
          <a:bodyPr/>
          <a:lstStyle/>
          <a:p>
            <a:fld id="{4F730267-A74A-4A1E-821E-C9B9F4421973}" type="slidenum">
              <a:rPr lang="en-US" smtClean="0"/>
              <a:t>4</a:t>
            </a:fld>
            <a:endParaRPr lang="en-US"/>
          </a:p>
        </p:txBody>
      </p:sp>
    </p:spTree>
    <p:extLst>
      <p:ext uri="{BB962C8B-B14F-4D97-AF65-F5344CB8AC3E}">
        <p14:creationId xmlns:p14="http://schemas.microsoft.com/office/powerpoint/2010/main" val="945488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the pig in a wig series, this story definitely needs a bang and a clang! This funny, bold </a:t>
            </a:r>
            <a:r>
              <a:rPr lang="en-US" dirty="0" err="1"/>
              <a:t>readaloud</a:t>
            </a:r>
            <a:r>
              <a:rPr lang="en-US" dirty="0"/>
              <a:t> with eye-catching colors and fun rhythmic text shows what happens when the pig in a wig wants to conduct the Pig in a Wig band!</a:t>
            </a:r>
          </a:p>
        </p:txBody>
      </p:sp>
      <p:sp>
        <p:nvSpPr>
          <p:cNvPr id="4" name="Slide Number Placeholder 3"/>
          <p:cNvSpPr>
            <a:spLocks noGrp="1"/>
          </p:cNvSpPr>
          <p:nvPr>
            <p:ph type="sldNum" sz="quarter" idx="10"/>
          </p:nvPr>
        </p:nvSpPr>
        <p:spPr/>
        <p:txBody>
          <a:bodyPr/>
          <a:lstStyle/>
          <a:p>
            <a:fld id="{4F730267-A74A-4A1E-821E-C9B9F4421973}" type="slidenum">
              <a:rPr lang="en-US" smtClean="0"/>
              <a:t>5</a:t>
            </a:fld>
            <a:endParaRPr lang="en-US"/>
          </a:p>
        </p:txBody>
      </p:sp>
    </p:spTree>
    <p:extLst>
      <p:ext uri="{BB962C8B-B14F-4D97-AF65-F5344CB8AC3E}">
        <p14:creationId xmlns:p14="http://schemas.microsoft.com/office/powerpoint/2010/main" val="2862998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What’s that sound?? This question is answered many times over as the reader explores the busy sounds of a neighborhood—the squeak of a door, the rumble of trucks on the highway. Renowned jazz musician Wynton Marsalis and illustrator Paul Rogers take the reader—or listener—on a tour through the sounds that make up a life.</a:t>
            </a:r>
          </a:p>
          <a:p>
            <a:endParaRPr lang="en-US" dirty="0"/>
          </a:p>
        </p:txBody>
      </p:sp>
      <p:sp>
        <p:nvSpPr>
          <p:cNvPr id="4" name="Slide Number Placeholder 3"/>
          <p:cNvSpPr>
            <a:spLocks noGrp="1"/>
          </p:cNvSpPr>
          <p:nvPr>
            <p:ph type="sldNum" sz="quarter" idx="10"/>
          </p:nvPr>
        </p:nvSpPr>
        <p:spPr/>
        <p:txBody>
          <a:bodyPr/>
          <a:lstStyle/>
          <a:p>
            <a:fld id="{4F730267-A74A-4A1E-821E-C9B9F4421973}" type="slidenum">
              <a:rPr lang="en-US" smtClean="0"/>
              <a:t>6</a:t>
            </a:fld>
            <a:endParaRPr lang="en-US"/>
          </a:p>
        </p:txBody>
      </p:sp>
    </p:spTree>
    <p:extLst>
      <p:ext uri="{BB962C8B-B14F-4D97-AF65-F5344CB8AC3E}">
        <p14:creationId xmlns:p14="http://schemas.microsoft.com/office/powerpoint/2010/main" val="3955043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Ellie’s friend Lucy the giraffe hasn’t been able to sleep over all of the noise in the zoo. Can Ellie help her friends turn the cacophony into a beautiful orchestra sound?</a:t>
            </a:r>
          </a:p>
        </p:txBody>
      </p:sp>
      <p:sp>
        <p:nvSpPr>
          <p:cNvPr id="4" name="Slide Number Placeholder 3"/>
          <p:cNvSpPr>
            <a:spLocks noGrp="1"/>
          </p:cNvSpPr>
          <p:nvPr>
            <p:ph type="sldNum" sz="quarter" idx="10"/>
          </p:nvPr>
        </p:nvSpPr>
        <p:spPr/>
        <p:txBody>
          <a:bodyPr/>
          <a:lstStyle/>
          <a:p>
            <a:fld id="{4F730267-A74A-4A1E-821E-C9B9F4421973}" type="slidenum">
              <a:rPr lang="en-US" smtClean="0"/>
              <a:t>7</a:t>
            </a:fld>
            <a:endParaRPr lang="en-US"/>
          </a:p>
        </p:txBody>
      </p:sp>
    </p:spTree>
    <p:extLst>
      <p:ext uri="{BB962C8B-B14F-4D97-AF65-F5344CB8AC3E}">
        <p14:creationId xmlns:p14="http://schemas.microsoft.com/office/powerpoint/2010/main" val="1876348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jazz man</a:t>
            </a:r>
          </a:p>
          <a:p>
            <a:r>
              <a:rPr lang="en-US" dirty="0"/>
              <a:t>He plays 1</a:t>
            </a:r>
          </a:p>
          <a:p>
            <a:r>
              <a:rPr lang="en-US" dirty="0"/>
              <a:t>He plays rhythm with his thumb</a:t>
            </a:r>
          </a:p>
          <a:p>
            <a:r>
              <a:rPr lang="en-US" dirty="0"/>
              <a:t>This jazz-inspired take on a classic rhyme features real classic jazz musicians on its pages, gorgeous colorful illustrations, and a hopping tune. Your kids will be singing along at </a:t>
            </a:r>
            <a:r>
              <a:rPr lang="en-US" dirty="0" err="1"/>
              <a:t>storytime</a:t>
            </a:r>
            <a:r>
              <a:rPr lang="en-US" dirty="0"/>
              <a:t>!</a:t>
            </a:r>
          </a:p>
        </p:txBody>
      </p:sp>
      <p:sp>
        <p:nvSpPr>
          <p:cNvPr id="4" name="Slide Number Placeholder 3"/>
          <p:cNvSpPr>
            <a:spLocks noGrp="1"/>
          </p:cNvSpPr>
          <p:nvPr>
            <p:ph type="sldNum" sz="quarter" idx="10"/>
          </p:nvPr>
        </p:nvSpPr>
        <p:spPr/>
        <p:txBody>
          <a:bodyPr/>
          <a:lstStyle/>
          <a:p>
            <a:fld id="{4F730267-A74A-4A1E-821E-C9B9F4421973}" type="slidenum">
              <a:rPr lang="en-US" smtClean="0"/>
              <a:t>8</a:t>
            </a:fld>
            <a:endParaRPr lang="en-US"/>
          </a:p>
        </p:txBody>
      </p:sp>
    </p:spTree>
    <p:extLst>
      <p:ext uri="{BB962C8B-B14F-4D97-AF65-F5344CB8AC3E}">
        <p14:creationId xmlns:p14="http://schemas.microsoft.com/office/powerpoint/2010/main" val="579250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lovely addition to Brian </a:t>
            </a:r>
            <a:r>
              <a:rPr lang="en-US" dirty="0" err="1"/>
              <a:t>Lies’s</a:t>
            </a:r>
            <a:r>
              <a:rPr lang="en-US" dirty="0"/>
              <a:t> Bats series of picture books, this one features bats flocking to a theater to hear the bat band make all kinds of beautiful music!</a:t>
            </a:r>
          </a:p>
        </p:txBody>
      </p:sp>
      <p:sp>
        <p:nvSpPr>
          <p:cNvPr id="4" name="Slide Number Placeholder 3"/>
          <p:cNvSpPr>
            <a:spLocks noGrp="1"/>
          </p:cNvSpPr>
          <p:nvPr>
            <p:ph type="sldNum" sz="quarter" idx="10"/>
          </p:nvPr>
        </p:nvSpPr>
        <p:spPr/>
        <p:txBody>
          <a:bodyPr/>
          <a:lstStyle/>
          <a:p>
            <a:fld id="{4F730267-A74A-4A1E-821E-C9B9F4421973}" type="slidenum">
              <a:rPr lang="en-US" smtClean="0"/>
              <a:t>9</a:t>
            </a:fld>
            <a:endParaRPr lang="en-US"/>
          </a:p>
        </p:txBody>
      </p:sp>
    </p:spTree>
    <p:extLst>
      <p:ext uri="{BB962C8B-B14F-4D97-AF65-F5344CB8AC3E}">
        <p14:creationId xmlns:p14="http://schemas.microsoft.com/office/powerpoint/2010/main" val="2831783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national book award finalist, this middle grade novel by acclaimed writer Rita Williams-Garcia comes the story of Clayton Byrd, a young boy who loves his grandfather and the blues music he makes. But when his grandfather dies, his mother forbids him from playing the blues. So he runs away from home in search of his grandfather’s band, hoping he can join them on the road.</a:t>
            </a:r>
          </a:p>
          <a:p>
            <a:endParaRPr lang="en-US" dirty="0"/>
          </a:p>
        </p:txBody>
      </p:sp>
      <p:sp>
        <p:nvSpPr>
          <p:cNvPr id="4" name="Slide Number Placeholder 3"/>
          <p:cNvSpPr>
            <a:spLocks noGrp="1"/>
          </p:cNvSpPr>
          <p:nvPr>
            <p:ph type="sldNum" sz="quarter" idx="10"/>
          </p:nvPr>
        </p:nvSpPr>
        <p:spPr/>
        <p:txBody>
          <a:bodyPr/>
          <a:lstStyle/>
          <a:p>
            <a:fld id="{4F730267-A74A-4A1E-821E-C9B9F4421973}" type="slidenum">
              <a:rPr lang="en-US" smtClean="0"/>
              <a:t>11</a:t>
            </a:fld>
            <a:endParaRPr lang="en-US"/>
          </a:p>
        </p:txBody>
      </p:sp>
    </p:spTree>
    <p:extLst>
      <p:ext uri="{BB962C8B-B14F-4D97-AF65-F5344CB8AC3E}">
        <p14:creationId xmlns:p14="http://schemas.microsoft.com/office/powerpoint/2010/main" val="1177222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adorable four-book series is about the ins and outs of middle school band. Your young readers, especially those that are looking forward to being in band themselves, will devour all of these whole!</a:t>
            </a:r>
          </a:p>
          <a:p>
            <a:endParaRPr lang="en-US" dirty="0"/>
          </a:p>
        </p:txBody>
      </p:sp>
      <p:sp>
        <p:nvSpPr>
          <p:cNvPr id="4" name="Slide Number Placeholder 3"/>
          <p:cNvSpPr>
            <a:spLocks noGrp="1"/>
          </p:cNvSpPr>
          <p:nvPr>
            <p:ph type="sldNum" sz="quarter" idx="10"/>
          </p:nvPr>
        </p:nvSpPr>
        <p:spPr/>
        <p:txBody>
          <a:bodyPr/>
          <a:lstStyle/>
          <a:p>
            <a:fld id="{4F730267-A74A-4A1E-821E-C9B9F4421973}" type="slidenum">
              <a:rPr lang="en-US" smtClean="0"/>
              <a:t>12</a:t>
            </a:fld>
            <a:endParaRPr lang="en-US"/>
          </a:p>
        </p:txBody>
      </p:sp>
    </p:spTree>
    <p:extLst>
      <p:ext uri="{BB962C8B-B14F-4D97-AF65-F5344CB8AC3E}">
        <p14:creationId xmlns:p14="http://schemas.microsoft.com/office/powerpoint/2010/main" val="1745296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3/9/2018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3/9/2018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3/9/2018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3/9/2018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3/9/2018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3/9/2018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dirty="0"/>
              <a:t>3/9/2018</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160EA64-D806-43AC-9DF2-F8C432F32B4C}" type="datetimeFigureOut">
              <a:rPr lang="en-US" dirty="0"/>
              <a:pPr/>
              <a:t>3/9/2018</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3/9/2018</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mailto:awatkins@mlc.lib.ms.us"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C2643-855F-4A6C-A344-EA7FDC90496B}"/>
              </a:ext>
            </a:extLst>
          </p:cNvPr>
          <p:cNvSpPr>
            <a:spLocks noGrp="1"/>
          </p:cNvSpPr>
          <p:nvPr>
            <p:ph type="ctrTitle"/>
          </p:nvPr>
        </p:nvSpPr>
        <p:spPr/>
        <p:txBody>
          <a:bodyPr>
            <a:normAutofit/>
          </a:bodyPr>
          <a:lstStyle/>
          <a:p>
            <a:r>
              <a:rPr lang="en-US" sz="3400" dirty="0"/>
              <a:t>Youth Titles You May Have Missed</a:t>
            </a:r>
          </a:p>
        </p:txBody>
      </p:sp>
      <p:sp>
        <p:nvSpPr>
          <p:cNvPr id="3" name="Subtitle 2">
            <a:extLst>
              <a:ext uri="{FF2B5EF4-FFF2-40B4-BE49-F238E27FC236}">
                <a16:creationId xmlns:a16="http://schemas.microsoft.com/office/drawing/2014/main" id="{FF123650-17EA-430E-BD8D-9D61B086F0B3}"/>
              </a:ext>
            </a:extLst>
          </p:cNvPr>
          <p:cNvSpPr>
            <a:spLocks noGrp="1"/>
          </p:cNvSpPr>
          <p:nvPr>
            <p:ph type="subTitle" idx="1"/>
          </p:nvPr>
        </p:nvSpPr>
        <p:spPr/>
        <p:txBody>
          <a:bodyPr/>
          <a:lstStyle/>
          <a:p>
            <a:r>
              <a:rPr lang="en-US" dirty="0"/>
              <a:t>Summer Library Program 2018</a:t>
            </a:r>
          </a:p>
        </p:txBody>
      </p:sp>
    </p:spTree>
    <p:extLst>
      <p:ext uri="{BB962C8B-B14F-4D97-AF65-F5344CB8AC3E}">
        <p14:creationId xmlns:p14="http://schemas.microsoft.com/office/powerpoint/2010/main" val="1785270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7CD741-C7ED-4FF1-A3E5-4A8917D740FB}"/>
              </a:ext>
            </a:extLst>
          </p:cNvPr>
          <p:cNvSpPr>
            <a:spLocks noGrp="1"/>
          </p:cNvSpPr>
          <p:nvPr>
            <p:ph type="title"/>
          </p:nvPr>
        </p:nvSpPr>
        <p:spPr/>
        <p:txBody>
          <a:bodyPr/>
          <a:lstStyle/>
          <a:p>
            <a:r>
              <a:rPr lang="en-US" dirty="0"/>
              <a:t>Middle Grade</a:t>
            </a:r>
          </a:p>
        </p:txBody>
      </p:sp>
      <p:sp>
        <p:nvSpPr>
          <p:cNvPr id="5" name="Text Placeholder 4">
            <a:extLst>
              <a:ext uri="{FF2B5EF4-FFF2-40B4-BE49-F238E27FC236}">
                <a16:creationId xmlns:a16="http://schemas.microsoft.com/office/drawing/2014/main" id="{E24E60A9-5C6D-4BD0-9603-6C402D77046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69383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F4CE1C-5415-4239-9793-84B186391279}"/>
              </a:ext>
            </a:extLst>
          </p:cNvPr>
          <p:cNvSpPr>
            <a:spLocks noGrp="1"/>
          </p:cNvSpPr>
          <p:nvPr>
            <p:ph type="title"/>
          </p:nvPr>
        </p:nvSpPr>
        <p:spPr/>
        <p:txBody>
          <a:bodyPr/>
          <a:lstStyle/>
          <a:p>
            <a:r>
              <a:rPr lang="en-US" dirty="0"/>
              <a:t>Clayton Byrd Goes Underground by Rita Williams-Garcia</a:t>
            </a:r>
          </a:p>
        </p:txBody>
      </p:sp>
      <p:pic>
        <p:nvPicPr>
          <p:cNvPr id="7" name="Content Placeholder 6">
            <a:extLst>
              <a:ext uri="{FF2B5EF4-FFF2-40B4-BE49-F238E27FC236}">
                <a16:creationId xmlns:a16="http://schemas.microsoft.com/office/drawing/2014/main" id="{42A77066-EA03-4B18-AAEB-7DF5868DB4FA}"/>
              </a:ext>
            </a:extLst>
          </p:cNvPr>
          <p:cNvPicPr>
            <a:picLocks noGrp="1" noChangeAspect="1"/>
          </p:cNvPicPr>
          <p:nvPr>
            <p:ph idx="1"/>
          </p:nvPr>
        </p:nvPicPr>
        <p:blipFill>
          <a:blip r:embed="rId3"/>
          <a:stretch>
            <a:fillRect/>
          </a:stretch>
        </p:blipFill>
        <p:spPr>
          <a:xfrm>
            <a:off x="4680857" y="2282126"/>
            <a:ext cx="2830286" cy="4281106"/>
          </a:xfrm>
        </p:spPr>
      </p:pic>
    </p:spTree>
    <p:extLst>
      <p:ext uri="{BB962C8B-B14F-4D97-AF65-F5344CB8AC3E}">
        <p14:creationId xmlns:p14="http://schemas.microsoft.com/office/powerpoint/2010/main" val="2942724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3EE68-9931-40A8-A28E-2F3E1ABA9E09}"/>
              </a:ext>
            </a:extLst>
          </p:cNvPr>
          <p:cNvSpPr>
            <a:spLocks noGrp="1"/>
          </p:cNvSpPr>
          <p:nvPr>
            <p:ph type="title"/>
          </p:nvPr>
        </p:nvSpPr>
        <p:spPr/>
        <p:txBody>
          <a:bodyPr/>
          <a:lstStyle/>
          <a:p>
            <a:r>
              <a:rPr lang="en-US" dirty="0"/>
              <a:t>I Heart Band by Michelle Shusterman</a:t>
            </a:r>
          </a:p>
        </p:txBody>
      </p:sp>
      <p:pic>
        <p:nvPicPr>
          <p:cNvPr id="5" name="Content Placeholder 4">
            <a:extLst>
              <a:ext uri="{FF2B5EF4-FFF2-40B4-BE49-F238E27FC236}">
                <a16:creationId xmlns:a16="http://schemas.microsoft.com/office/drawing/2014/main" id="{C570DFBC-05EC-4C3C-BF1C-60D352D67137}"/>
              </a:ext>
            </a:extLst>
          </p:cNvPr>
          <p:cNvPicPr>
            <a:picLocks noGrp="1" noChangeAspect="1"/>
          </p:cNvPicPr>
          <p:nvPr>
            <p:ph idx="1"/>
          </p:nvPr>
        </p:nvPicPr>
        <p:blipFill>
          <a:blip r:embed="rId3"/>
          <a:stretch>
            <a:fillRect/>
          </a:stretch>
        </p:blipFill>
        <p:spPr>
          <a:xfrm>
            <a:off x="2230438" y="2767520"/>
            <a:ext cx="7731125" cy="2843784"/>
          </a:xfrm>
        </p:spPr>
      </p:pic>
    </p:spTree>
    <p:extLst>
      <p:ext uri="{BB962C8B-B14F-4D97-AF65-F5344CB8AC3E}">
        <p14:creationId xmlns:p14="http://schemas.microsoft.com/office/powerpoint/2010/main" val="32380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421D-BCDC-4E32-8A34-C6A9BE3AB3DB}"/>
              </a:ext>
            </a:extLst>
          </p:cNvPr>
          <p:cNvSpPr>
            <a:spLocks noGrp="1"/>
          </p:cNvSpPr>
          <p:nvPr>
            <p:ph type="title"/>
          </p:nvPr>
        </p:nvSpPr>
        <p:spPr/>
        <p:txBody>
          <a:bodyPr/>
          <a:lstStyle/>
          <a:p>
            <a:r>
              <a:rPr lang="en-US" dirty="0"/>
              <a:t>Blackbird Fly by Erin Entrada Kelly</a:t>
            </a:r>
          </a:p>
        </p:txBody>
      </p:sp>
      <p:pic>
        <p:nvPicPr>
          <p:cNvPr id="5" name="Content Placeholder 4">
            <a:extLst>
              <a:ext uri="{FF2B5EF4-FFF2-40B4-BE49-F238E27FC236}">
                <a16:creationId xmlns:a16="http://schemas.microsoft.com/office/drawing/2014/main" id="{62C2E189-F206-4907-8A74-63C0AD9491A6}"/>
              </a:ext>
            </a:extLst>
          </p:cNvPr>
          <p:cNvPicPr>
            <a:picLocks noGrp="1" noChangeAspect="1"/>
          </p:cNvPicPr>
          <p:nvPr>
            <p:ph idx="1"/>
          </p:nvPr>
        </p:nvPicPr>
        <p:blipFill>
          <a:blip r:embed="rId3"/>
          <a:stretch>
            <a:fillRect/>
          </a:stretch>
        </p:blipFill>
        <p:spPr>
          <a:xfrm>
            <a:off x="4687970" y="2369976"/>
            <a:ext cx="2816060" cy="4254696"/>
          </a:xfrm>
        </p:spPr>
      </p:pic>
    </p:spTree>
    <p:extLst>
      <p:ext uri="{BB962C8B-B14F-4D97-AF65-F5344CB8AC3E}">
        <p14:creationId xmlns:p14="http://schemas.microsoft.com/office/powerpoint/2010/main" val="2539547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F6646-3D1C-442B-8D0D-1F22666264E6}"/>
              </a:ext>
            </a:extLst>
          </p:cNvPr>
          <p:cNvSpPr>
            <a:spLocks noGrp="1"/>
          </p:cNvSpPr>
          <p:nvPr>
            <p:ph type="title"/>
          </p:nvPr>
        </p:nvSpPr>
        <p:spPr/>
        <p:txBody>
          <a:bodyPr/>
          <a:lstStyle/>
          <a:p>
            <a:r>
              <a:rPr lang="en-US" dirty="0"/>
              <a:t>The First Rule of Punk by Celia C. Pérez</a:t>
            </a:r>
          </a:p>
        </p:txBody>
      </p:sp>
      <p:pic>
        <p:nvPicPr>
          <p:cNvPr id="5" name="Content Placeholder 4">
            <a:extLst>
              <a:ext uri="{FF2B5EF4-FFF2-40B4-BE49-F238E27FC236}">
                <a16:creationId xmlns:a16="http://schemas.microsoft.com/office/drawing/2014/main" id="{CFB0DD3D-AC1C-4833-ADBC-345F2303E5D0}"/>
              </a:ext>
            </a:extLst>
          </p:cNvPr>
          <p:cNvPicPr>
            <a:picLocks noGrp="1" noChangeAspect="1"/>
          </p:cNvPicPr>
          <p:nvPr>
            <p:ph idx="1"/>
          </p:nvPr>
        </p:nvPicPr>
        <p:blipFill>
          <a:blip r:embed="rId3"/>
          <a:stretch>
            <a:fillRect/>
          </a:stretch>
        </p:blipFill>
        <p:spPr>
          <a:xfrm>
            <a:off x="4683706" y="2304662"/>
            <a:ext cx="2824588" cy="4366662"/>
          </a:xfrm>
        </p:spPr>
      </p:pic>
    </p:spTree>
    <p:extLst>
      <p:ext uri="{BB962C8B-B14F-4D97-AF65-F5344CB8AC3E}">
        <p14:creationId xmlns:p14="http://schemas.microsoft.com/office/powerpoint/2010/main" val="4024202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908858-2173-4691-AC39-E6282A6E2DFE}"/>
              </a:ext>
            </a:extLst>
          </p:cNvPr>
          <p:cNvSpPr>
            <a:spLocks noGrp="1"/>
          </p:cNvSpPr>
          <p:nvPr>
            <p:ph type="title"/>
          </p:nvPr>
        </p:nvSpPr>
        <p:spPr/>
        <p:txBody>
          <a:bodyPr/>
          <a:lstStyle/>
          <a:p>
            <a:r>
              <a:rPr lang="en-US" dirty="0"/>
              <a:t>Young Adult</a:t>
            </a:r>
          </a:p>
        </p:txBody>
      </p:sp>
      <p:sp>
        <p:nvSpPr>
          <p:cNvPr id="5" name="Text Placeholder 4">
            <a:extLst>
              <a:ext uri="{FF2B5EF4-FFF2-40B4-BE49-F238E27FC236}">
                <a16:creationId xmlns:a16="http://schemas.microsoft.com/office/drawing/2014/main" id="{F5A703C1-D98B-411A-A72C-C92E0C8720C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39208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7D0C33-D593-40EC-89B9-87B857649CBD}"/>
              </a:ext>
            </a:extLst>
          </p:cNvPr>
          <p:cNvSpPr>
            <a:spLocks noGrp="1"/>
          </p:cNvSpPr>
          <p:nvPr>
            <p:ph type="title"/>
          </p:nvPr>
        </p:nvSpPr>
        <p:spPr>
          <a:xfrm>
            <a:off x="2231136" y="964692"/>
            <a:ext cx="7729728" cy="1188720"/>
          </a:xfrm>
        </p:spPr>
        <p:txBody>
          <a:bodyPr/>
          <a:lstStyle/>
          <a:p>
            <a:r>
              <a:rPr lang="en-US" dirty="0"/>
              <a:t>Behind the Song Edited by K.M. Walton</a:t>
            </a:r>
          </a:p>
        </p:txBody>
      </p:sp>
      <p:pic>
        <p:nvPicPr>
          <p:cNvPr id="11" name="Content Placeholder 10">
            <a:extLst>
              <a:ext uri="{FF2B5EF4-FFF2-40B4-BE49-F238E27FC236}">
                <a16:creationId xmlns:a16="http://schemas.microsoft.com/office/drawing/2014/main" id="{780191CC-9FA1-48AD-AC05-5714D97F0BBF}"/>
              </a:ext>
            </a:extLst>
          </p:cNvPr>
          <p:cNvPicPr>
            <a:picLocks noGrp="1" noChangeAspect="1"/>
          </p:cNvPicPr>
          <p:nvPr>
            <p:ph idx="1"/>
          </p:nvPr>
        </p:nvPicPr>
        <p:blipFill>
          <a:blip r:embed="rId3"/>
          <a:stretch>
            <a:fillRect/>
          </a:stretch>
        </p:blipFill>
        <p:spPr>
          <a:xfrm>
            <a:off x="4740371" y="2424418"/>
            <a:ext cx="2711258" cy="4066886"/>
          </a:xfrm>
        </p:spPr>
      </p:pic>
    </p:spTree>
    <p:extLst>
      <p:ext uri="{BB962C8B-B14F-4D97-AF65-F5344CB8AC3E}">
        <p14:creationId xmlns:p14="http://schemas.microsoft.com/office/powerpoint/2010/main" val="2498318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B2ED5-21EA-4530-A774-519FCAE25940}"/>
              </a:ext>
            </a:extLst>
          </p:cNvPr>
          <p:cNvSpPr>
            <a:spLocks noGrp="1"/>
          </p:cNvSpPr>
          <p:nvPr>
            <p:ph type="title"/>
          </p:nvPr>
        </p:nvSpPr>
        <p:spPr/>
        <p:txBody>
          <a:bodyPr/>
          <a:lstStyle/>
          <a:p>
            <a:r>
              <a:rPr lang="en-US" dirty="0"/>
              <a:t>The Lucy Variations by Sara </a:t>
            </a:r>
            <a:r>
              <a:rPr lang="en-US" dirty="0" err="1"/>
              <a:t>Zarr</a:t>
            </a:r>
            <a:endParaRPr lang="en-US" dirty="0"/>
          </a:p>
        </p:txBody>
      </p:sp>
      <p:pic>
        <p:nvPicPr>
          <p:cNvPr id="5" name="Content Placeholder 4">
            <a:extLst>
              <a:ext uri="{FF2B5EF4-FFF2-40B4-BE49-F238E27FC236}">
                <a16:creationId xmlns:a16="http://schemas.microsoft.com/office/drawing/2014/main" id="{F16C5AFF-A000-4E7A-AD4F-A4938F3DAC8A}"/>
              </a:ext>
            </a:extLst>
          </p:cNvPr>
          <p:cNvPicPr>
            <a:picLocks noGrp="1" noChangeAspect="1"/>
          </p:cNvPicPr>
          <p:nvPr>
            <p:ph idx="1"/>
          </p:nvPr>
        </p:nvPicPr>
        <p:blipFill>
          <a:blip r:embed="rId3"/>
          <a:stretch>
            <a:fillRect/>
          </a:stretch>
        </p:blipFill>
        <p:spPr>
          <a:xfrm>
            <a:off x="4646886" y="2379306"/>
            <a:ext cx="2898228" cy="4366664"/>
          </a:xfrm>
        </p:spPr>
      </p:pic>
    </p:spTree>
    <p:extLst>
      <p:ext uri="{BB962C8B-B14F-4D97-AF65-F5344CB8AC3E}">
        <p14:creationId xmlns:p14="http://schemas.microsoft.com/office/powerpoint/2010/main" val="3167013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F1187-A647-41E3-93B3-23224633B57C}"/>
              </a:ext>
            </a:extLst>
          </p:cNvPr>
          <p:cNvSpPr>
            <a:spLocks noGrp="1"/>
          </p:cNvSpPr>
          <p:nvPr>
            <p:ph type="title"/>
          </p:nvPr>
        </p:nvSpPr>
        <p:spPr/>
        <p:txBody>
          <a:bodyPr/>
          <a:lstStyle/>
          <a:p>
            <a:r>
              <a:rPr lang="en-US" dirty="0"/>
              <a:t>Guitar Notes by Mary Amato</a:t>
            </a:r>
          </a:p>
        </p:txBody>
      </p:sp>
      <p:pic>
        <p:nvPicPr>
          <p:cNvPr id="5" name="Content Placeholder 4">
            <a:extLst>
              <a:ext uri="{FF2B5EF4-FFF2-40B4-BE49-F238E27FC236}">
                <a16:creationId xmlns:a16="http://schemas.microsoft.com/office/drawing/2014/main" id="{E1507F8E-E8C8-4EFB-BEC9-80A8101B9519}"/>
              </a:ext>
            </a:extLst>
          </p:cNvPr>
          <p:cNvPicPr>
            <a:picLocks noGrp="1" noChangeAspect="1"/>
          </p:cNvPicPr>
          <p:nvPr>
            <p:ph idx="1"/>
          </p:nvPr>
        </p:nvPicPr>
        <p:blipFill>
          <a:blip r:embed="rId3"/>
          <a:stretch>
            <a:fillRect/>
          </a:stretch>
        </p:blipFill>
        <p:spPr>
          <a:xfrm>
            <a:off x="4606212" y="2284215"/>
            <a:ext cx="2979576" cy="4463540"/>
          </a:xfrm>
        </p:spPr>
      </p:pic>
    </p:spTree>
    <p:extLst>
      <p:ext uri="{BB962C8B-B14F-4D97-AF65-F5344CB8AC3E}">
        <p14:creationId xmlns:p14="http://schemas.microsoft.com/office/powerpoint/2010/main" val="4199259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EBCD3-3214-490D-A935-8EA4539BFEB7}"/>
              </a:ext>
            </a:extLst>
          </p:cNvPr>
          <p:cNvSpPr>
            <a:spLocks noGrp="1"/>
          </p:cNvSpPr>
          <p:nvPr>
            <p:ph type="title"/>
          </p:nvPr>
        </p:nvSpPr>
        <p:spPr/>
        <p:txBody>
          <a:bodyPr/>
          <a:lstStyle/>
          <a:p>
            <a:r>
              <a:rPr lang="en-US" dirty="0"/>
              <a:t>Virtuosity by Jessica Martinez</a:t>
            </a:r>
          </a:p>
        </p:txBody>
      </p:sp>
      <p:pic>
        <p:nvPicPr>
          <p:cNvPr id="5" name="Content Placeholder 4">
            <a:extLst>
              <a:ext uri="{FF2B5EF4-FFF2-40B4-BE49-F238E27FC236}">
                <a16:creationId xmlns:a16="http://schemas.microsoft.com/office/drawing/2014/main" id="{93D58EC1-0C1F-4715-AD71-994DF1825313}"/>
              </a:ext>
            </a:extLst>
          </p:cNvPr>
          <p:cNvPicPr>
            <a:picLocks noGrp="1" noChangeAspect="1"/>
          </p:cNvPicPr>
          <p:nvPr>
            <p:ph idx="1"/>
          </p:nvPr>
        </p:nvPicPr>
        <p:blipFill>
          <a:blip r:embed="rId3"/>
          <a:stretch>
            <a:fillRect/>
          </a:stretch>
        </p:blipFill>
        <p:spPr>
          <a:xfrm>
            <a:off x="4628147" y="2304661"/>
            <a:ext cx="2935706" cy="4441308"/>
          </a:xfrm>
        </p:spPr>
      </p:pic>
    </p:spTree>
    <p:extLst>
      <p:ext uri="{BB962C8B-B14F-4D97-AF65-F5344CB8AC3E}">
        <p14:creationId xmlns:p14="http://schemas.microsoft.com/office/powerpoint/2010/main" val="2661801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AE442B-285F-4195-AE12-13F06003F920}"/>
              </a:ext>
            </a:extLst>
          </p:cNvPr>
          <p:cNvSpPr>
            <a:spLocks noGrp="1"/>
          </p:cNvSpPr>
          <p:nvPr>
            <p:ph type="title"/>
          </p:nvPr>
        </p:nvSpPr>
        <p:spPr/>
        <p:txBody>
          <a:bodyPr/>
          <a:lstStyle/>
          <a:p>
            <a:r>
              <a:rPr lang="en-US" dirty="0"/>
              <a:t>Picture Books</a:t>
            </a:r>
          </a:p>
        </p:txBody>
      </p:sp>
      <p:sp>
        <p:nvSpPr>
          <p:cNvPr id="5" name="Text Placeholder 4">
            <a:extLst>
              <a:ext uri="{FF2B5EF4-FFF2-40B4-BE49-F238E27FC236}">
                <a16:creationId xmlns:a16="http://schemas.microsoft.com/office/drawing/2014/main" id="{37E149E3-24D6-4918-B39F-A6283832704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26279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BA8BC6-F8D1-4D15-9A4C-BCFAB1A5C4CF}"/>
              </a:ext>
            </a:extLst>
          </p:cNvPr>
          <p:cNvSpPr>
            <a:spLocks noGrp="1"/>
          </p:cNvSpPr>
          <p:nvPr>
            <p:ph type="ctrTitle"/>
          </p:nvPr>
        </p:nvSpPr>
        <p:spPr/>
        <p:txBody>
          <a:bodyPr/>
          <a:lstStyle/>
          <a:p>
            <a:r>
              <a:rPr lang="en-US" dirty="0"/>
              <a:t>Ally </a:t>
            </a:r>
            <a:r>
              <a:rPr lang="en-US" dirty="0" err="1"/>
              <a:t>watkins</a:t>
            </a:r>
            <a:endParaRPr lang="en-US" dirty="0"/>
          </a:p>
        </p:txBody>
      </p:sp>
      <p:sp>
        <p:nvSpPr>
          <p:cNvPr id="5" name="Subtitle 4">
            <a:extLst>
              <a:ext uri="{FF2B5EF4-FFF2-40B4-BE49-F238E27FC236}">
                <a16:creationId xmlns:a16="http://schemas.microsoft.com/office/drawing/2014/main" id="{F2D5CC57-F5F7-4CCB-841F-2828F55DEC0C}"/>
              </a:ext>
            </a:extLst>
          </p:cNvPr>
          <p:cNvSpPr>
            <a:spLocks noGrp="1"/>
          </p:cNvSpPr>
          <p:nvPr>
            <p:ph type="subTitle" idx="1"/>
          </p:nvPr>
        </p:nvSpPr>
        <p:spPr/>
        <p:txBody>
          <a:bodyPr/>
          <a:lstStyle/>
          <a:p>
            <a:r>
              <a:rPr lang="en-US" dirty="0">
                <a:hlinkClick r:id="rId2"/>
              </a:rPr>
              <a:t>awatkins@mlc.lib.ms.us</a:t>
            </a:r>
            <a:r>
              <a:rPr lang="en-US" dirty="0"/>
              <a:t> </a:t>
            </a:r>
          </a:p>
        </p:txBody>
      </p:sp>
    </p:spTree>
    <p:extLst>
      <p:ext uri="{BB962C8B-B14F-4D97-AF65-F5344CB8AC3E}">
        <p14:creationId xmlns:p14="http://schemas.microsoft.com/office/powerpoint/2010/main" val="2949030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6AB986-E250-4705-B083-888E1E2CF3C8}"/>
              </a:ext>
            </a:extLst>
          </p:cNvPr>
          <p:cNvSpPr>
            <a:spLocks noGrp="1"/>
          </p:cNvSpPr>
          <p:nvPr>
            <p:ph type="title"/>
          </p:nvPr>
        </p:nvSpPr>
        <p:spPr/>
        <p:txBody>
          <a:bodyPr>
            <a:normAutofit fontScale="90000"/>
          </a:bodyPr>
          <a:lstStyle/>
          <a:p>
            <a:r>
              <a:rPr lang="en-US" dirty="0"/>
              <a:t>I Got the Rhythm by Connie </a:t>
            </a:r>
            <a:r>
              <a:rPr lang="en-US" dirty="0" err="1"/>
              <a:t>SChofield</a:t>
            </a:r>
            <a:r>
              <a:rPr lang="en-US" dirty="0"/>
              <a:t>-Morrison, illustrated by Frank Morrison</a:t>
            </a:r>
          </a:p>
        </p:txBody>
      </p:sp>
      <p:pic>
        <p:nvPicPr>
          <p:cNvPr id="7" name="Content Placeholder 6">
            <a:extLst>
              <a:ext uri="{FF2B5EF4-FFF2-40B4-BE49-F238E27FC236}">
                <a16:creationId xmlns:a16="http://schemas.microsoft.com/office/drawing/2014/main" id="{A7618187-9090-42CD-9B0A-46F5A3D58E06}"/>
              </a:ext>
            </a:extLst>
          </p:cNvPr>
          <p:cNvPicPr>
            <a:picLocks noGrp="1" noChangeAspect="1"/>
          </p:cNvPicPr>
          <p:nvPr>
            <p:ph idx="1"/>
          </p:nvPr>
        </p:nvPicPr>
        <p:blipFill>
          <a:blip r:embed="rId3"/>
          <a:stretch>
            <a:fillRect/>
          </a:stretch>
        </p:blipFill>
        <p:spPr>
          <a:xfrm>
            <a:off x="4465451" y="2341919"/>
            <a:ext cx="3261098" cy="4348130"/>
          </a:xfrm>
        </p:spPr>
      </p:pic>
    </p:spTree>
    <p:extLst>
      <p:ext uri="{BB962C8B-B14F-4D97-AF65-F5344CB8AC3E}">
        <p14:creationId xmlns:p14="http://schemas.microsoft.com/office/powerpoint/2010/main" val="257791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9E249-FCEF-436E-849B-4CD7436AA6EB}"/>
              </a:ext>
            </a:extLst>
          </p:cNvPr>
          <p:cNvSpPr>
            <a:spLocks noGrp="1"/>
          </p:cNvSpPr>
          <p:nvPr>
            <p:ph type="title"/>
          </p:nvPr>
        </p:nvSpPr>
        <p:spPr/>
        <p:txBody>
          <a:bodyPr/>
          <a:lstStyle/>
          <a:p>
            <a:r>
              <a:rPr lang="en-US" dirty="0"/>
              <a:t>Violet’s Music by Angela Johnson, illustrated by Laura </a:t>
            </a:r>
            <a:r>
              <a:rPr lang="en-US" dirty="0" err="1"/>
              <a:t>Huliska-Beith</a:t>
            </a:r>
            <a:endParaRPr lang="en-US" dirty="0"/>
          </a:p>
        </p:txBody>
      </p:sp>
      <p:pic>
        <p:nvPicPr>
          <p:cNvPr id="5" name="Content Placeholder 4">
            <a:extLst>
              <a:ext uri="{FF2B5EF4-FFF2-40B4-BE49-F238E27FC236}">
                <a16:creationId xmlns:a16="http://schemas.microsoft.com/office/drawing/2014/main" id="{754E652D-AD7C-4623-ADA3-37244AE10E67}"/>
              </a:ext>
            </a:extLst>
          </p:cNvPr>
          <p:cNvPicPr>
            <a:picLocks noGrp="1" noChangeAspect="1"/>
          </p:cNvPicPr>
          <p:nvPr>
            <p:ph idx="1"/>
          </p:nvPr>
        </p:nvPicPr>
        <p:blipFill>
          <a:blip r:embed="rId3"/>
          <a:stretch>
            <a:fillRect/>
          </a:stretch>
        </p:blipFill>
        <p:spPr>
          <a:xfrm>
            <a:off x="4438261" y="2384748"/>
            <a:ext cx="3315478" cy="4243810"/>
          </a:xfrm>
        </p:spPr>
      </p:pic>
    </p:spTree>
    <p:extLst>
      <p:ext uri="{BB962C8B-B14F-4D97-AF65-F5344CB8AC3E}">
        <p14:creationId xmlns:p14="http://schemas.microsoft.com/office/powerpoint/2010/main" val="235253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EA14F-CD1B-4CAB-93F7-8F8BF598D572}"/>
              </a:ext>
            </a:extLst>
          </p:cNvPr>
          <p:cNvSpPr>
            <a:spLocks noGrp="1"/>
          </p:cNvSpPr>
          <p:nvPr>
            <p:ph type="title"/>
          </p:nvPr>
        </p:nvSpPr>
        <p:spPr/>
        <p:txBody>
          <a:bodyPr/>
          <a:lstStyle/>
          <a:p>
            <a:r>
              <a:rPr lang="en-US" dirty="0"/>
              <a:t>What this story needs is a bang and a clang by </a:t>
            </a:r>
            <a:r>
              <a:rPr lang="en-US" dirty="0" err="1"/>
              <a:t>emma</a:t>
            </a:r>
            <a:r>
              <a:rPr lang="en-US" dirty="0"/>
              <a:t> J. </a:t>
            </a:r>
            <a:r>
              <a:rPr lang="en-US" dirty="0" err="1"/>
              <a:t>Virjan</a:t>
            </a:r>
            <a:endParaRPr lang="en-US" dirty="0"/>
          </a:p>
        </p:txBody>
      </p:sp>
      <p:pic>
        <p:nvPicPr>
          <p:cNvPr id="5" name="Content Placeholder 4">
            <a:extLst>
              <a:ext uri="{FF2B5EF4-FFF2-40B4-BE49-F238E27FC236}">
                <a16:creationId xmlns:a16="http://schemas.microsoft.com/office/drawing/2014/main" id="{F1F3C2AF-4010-4D5D-9959-FEED7B8B2EC7}"/>
              </a:ext>
            </a:extLst>
          </p:cNvPr>
          <p:cNvPicPr>
            <a:picLocks noGrp="1" noChangeAspect="1"/>
          </p:cNvPicPr>
          <p:nvPr>
            <p:ph idx="1"/>
          </p:nvPr>
        </p:nvPicPr>
        <p:blipFill>
          <a:blip r:embed="rId3"/>
          <a:stretch>
            <a:fillRect/>
          </a:stretch>
        </p:blipFill>
        <p:spPr>
          <a:xfrm>
            <a:off x="4559560" y="2386830"/>
            <a:ext cx="3072880" cy="4220988"/>
          </a:xfrm>
        </p:spPr>
      </p:pic>
    </p:spTree>
    <p:extLst>
      <p:ext uri="{BB962C8B-B14F-4D97-AF65-F5344CB8AC3E}">
        <p14:creationId xmlns:p14="http://schemas.microsoft.com/office/powerpoint/2010/main" val="244962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672C4-9DB3-41D7-AEE0-75D15D693E75}"/>
              </a:ext>
            </a:extLst>
          </p:cNvPr>
          <p:cNvSpPr>
            <a:spLocks noGrp="1"/>
          </p:cNvSpPr>
          <p:nvPr>
            <p:ph type="title"/>
          </p:nvPr>
        </p:nvSpPr>
        <p:spPr/>
        <p:txBody>
          <a:bodyPr>
            <a:normAutofit fontScale="90000"/>
          </a:bodyPr>
          <a:lstStyle/>
          <a:p>
            <a:r>
              <a:rPr lang="en-US" dirty="0"/>
              <a:t>Squeak, Rumble, </a:t>
            </a:r>
            <a:r>
              <a:rPr lang="en-US" dirty="0" err="1"/>
              <a:t>Whomp</a:t>
            </a:r>
            <a:r>
              <a:rPr lang="en-US" dirty="0"/>
              <a:t>! </a:t>
            </a:r>
            <a:r>
              <a:rPr lang="en-US" dirty="0" err="1"/>
              <a:t>Whomp</a:t>
            </a:r>
            <a:r>
              <a:rPr lang="en-US" dirty="0"/>
              <a:t>! </a:t>
            </a:r>
            <a:r>
              <a:rPr lang="en-US" dirty="0" err="1"/>
              <a:t>Whomp</a:t>
            </a:r>
            <a:r>
              <a:rPr lang="en-US" dirty="0"/>
              <a:t>! by Wynton Marsalis, illustrated by Paul Rogers</a:t>
            </a:r>
          </a:p>
        </p:txBody>
      </p:sp>
      <p:pic>
        <p:nvPicPr>
          <p:cNvPr id="5" name="Content Placeholder 4">
            <a:extLst>
              <a:ext uri="{FF2B5EF4-FFF2-40B4-BE49-F238E27FC236}">
                <a16:creationId xmlns:a16="http://schemas.microsoft.com/office/drawing/2014/main" id="{89D2F60A-0B0C-4C72-A509-6780C4D40563}"/>
              </a:ext>
            </a:extLst>
          </p:cNvPr>
          <p:cNvPicPr>
            <a:picLocks noGrp="1" noChangeAspect="1"/>
          </p:cNvPicPr>
          <p:nvPr>
            <p:ph idx="1"/>
          </p:nvPr>
        </p:nvPicPr>
        <p:blipFill>
          <a:blip r:embed="rId3"/>
          <a:stretch>
            <a:fillRect/>
          </a:stretch>
        </p:blipFill>
        <p:spPr>
          <a:xfrm>
            <a:off x="3785118" y="2389244"/>
            <a:ext cx="4621764" cy="4197498"/>
          </a:xfrm>
        </p:spPr>
      </p:pic>
    </p:spTree>
    <p:extLst>
      <p:ext uri="{BB962C8B-B14F-4D97-AF65-F5344CB8AC3E}">
        <p14:creationId xmlns:p14="http://schemas.microsoft.com/office/powerpoint/2010/main" val="3130412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3EEC3-91B1-4512-96CA-8F5A149141D7}"/>
              </a:ext>
            </a:extLst>
          </p:cNvPr>
          <p:cNvSpPr>
            <a:spLocks noGrp="1"/>
          </p:cNvSpPr>
          <p:nvPr>
            <p:ph type="title"/>
          </p:nvPr>
        </p:nvSpPr>
        <p:spPr/>
        <p:txBody>
          <a:bodyPr/>
          <a:lstStyle/>
          <a:p>
            <a:r>
              <a:rPr lang="en-US" dirty="0"/>
              <a:t>Ellie in Concert by Mike Wu</a:t>
            </a:r>
          </a:p>
        </p:txBody>
      </p:sp>
      <p:pic>
        <p:nvPicPr>
          <p:cNvPr id="5" name="Content Placeholder 4">
            <a:extLst>
              <a:ext uri="{FF2B5EF4-FFF2-40B4-BE49-F238E27FC236}">
                <a16:creationId xmlns:a16="http://schemas.microsoft.com/office/drawing/2014/main" id="{DF4005ED-940D-4DED-BB5B-0F43BBAA893E}"/>
              </a:ext>
            </a:extLst>
          </p:cNvPr>
          <p:cNvPicPr>
            <a:picLocks noGrp="1" noChangeAspect="1"/>
          </p:cNvPicPr>
          <p:nvPr>
            <p:ph idx="1"/>
          </p:nvPr>
        </p:nvPicPr>
        <p:blipFill>
          <a:blip r:embed="rId3"/>
          <a:stretch>
            <a:fillRect/>
          </a:stretch>
        </p:blipFill>
        <p:spPr>
          <a:xfrm>
            <a:off x="3337249" y="2323089"/>
            <a:ext cx="5517502" cy="4273820"/>
          </a:xfrm>
        </p:spPr>
      </p:pic>
    </p:spTree>
    <p:extLst>
      <p:ext uri="{BB962C8B-B14F-4D97-AF65-F5344CB8AC3E}">
        <p14:creationId xmlns:p14="http://schemas.microsoft.com/office/powerpoint/2010/main" val="382131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516C2-CA2A-417C-915A-C81CA179114D}"/>
              </a:ext>
            </a:extLst>
          </p:cNvPr>
          <p:cNvSpPr>
            <a:spLocks noGrp="1"/>
          </p:cNvSpPr>
          <p:nvPr>
            <p:ph type="title"/>
          </p:nvPr>
        </p:nvSpPr>
        <p:spPr/>
        <p:txBody>
          <a:bodyPr/>
          <a:lstStyle/>
          <a:p>
            <a:r>
              <a:rPr lang="en-US" dirty="0"/>
              <a:t>This Jazz Man by Karen Ehrhardt, illustrated by R.G. Roth</a:t>
            </a:r>
          </a:p>
        </p:txBody>
      </p:sp>
      <p:pic>
        <p:nvPicPr>
          <p:cNvPr id="5" name="Content Placeholder 4">
            <a:extLst>
              <a:ext uri="{FF2B5EF4-FFF2-40B4-BE49-F238E27FC236}">
                <a16:creationId xmlns:a16="http://schemas.microsoft.com/office/drawing/2014/main" id="{5A5B1AC1-37D6-48AE-B225-913FB1073850}"/>
              </a:ext>
            </a:extLst>
          </p:cNvPr>
          <p:cNvPicPr>
            <a:picLocks noGrp="1" noChangeAspect="1"/>
          </p:cNvPicPr>
          <p:nvPr>
            <p:ph idx="1"/>
          </p:nvPr>
        </p:nvPicPr>
        <p:blipFill>
          <a:blip r:embed="rId3"/>
          <a:stretch>
            <a:fillRect/>
          </a:stretch>
        </p:blipFill>
        <p:spPr>
          <a:xfrm>
            <a:off x="4377247" y="2276670"/>
            <a:ext cx="3437506" cy="4478630"/>
          </a:xfrm>
        </p:spPr>
      </p:pic>
    </p:spTree>
    <p:extLst>
      <p:ext uri="{BB962C8B-B14F-4D97-AF65-F5344CB8AC3E}">
        <p14:creationId xmlns:p14="http://schemas.microsoft.com/office/powerpoint/2010/main" val="1667783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4A4F6-4DC7-4A1B-AEBC-7D7947633654}"/>
              </a:ext>
            </a:extLst>
          </p:cNvPr>
          <p:cNvSpPr>
            <a:spLocks noGrp="1"/>
          </p:cNvSpPr>
          <p:nvPr>
            <p:ph type="title"/>
          </p:nvPr>
        </p:nvSpPr>
        <p:spPr/>
        <p:txBody>
          <a:bodyPr/>
          <a:lstStyle/>
          <a:p>
            <a:r>
              <a:rPr lang="en-US" dirty="0"/>
              <a:t>Bats in the Band by Brian Lies</a:t>
            </a:r>
          </a:p>
        </p:txBody>
      </p:sp>
      <p:pic>
        <p:nvPicPr>
          <p:cNvPr id="5" name="Content Placeholder 4">
            <a:extLst>
              <a:ext uri="{FF2B5EF4-FFF2-40B4-BE49-F238E27FC236}">
                <a16:creationId xmlns:a16="http://schemas.microsoft.com/office/drawing/2014/main" id="{6A8110D7-6718-4E36-AAFB-1BA54FC5256F}"/>
              </a:ext>
            </a:extLst>
          </p:cNvPr>
          <p:cNvPicPr>
            <a:picLocks noGrp="1" noChangeAspect="1"/>
          </p:cNvPicPr>
          <p:nvPr>
            <p:ph idx="1"/>
          </p:nvPr>
        </p:nvPicPr>
        <p:blipFill>
          <a:blip r:embed="rId3"/>
          <a:stretch>
            <a:fillRect/>
          </a:stretch>
        </p:blipFill>
        <p:spPr>
          <a:xfrm>
            <a:off x="3715553" y="2369910"/>
            <a:ext cx="4760894" cy="4030890"/>
          </a:xfrm>
        </p:spPr>
      </p:pic>
    </p:spTree>
    <p:extLst>
      <p:ext uri="{BB962C8B-B14F-4D97-AF65-F5344CB8AC3E}">
        <p14:creationId xmlns:p14="http://schemas.microsoft.com/office/powerpoint/2010/main" val="3855093168"/>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1662</TotalTime>
  <Words>952</Words>
  <Application>Microsoft Office PowerPoint</Application>
  <PresentationFormat>Widescreen</PresentationFormat>
  <Paragraphs>55</Paragraphs>
  <Slides>20</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Gill Sans MT</vt:lpstr>
      <vt:lpstr>Parcel</vt:lpstr>
      <vt:lpstr>Youth Titles You May Have Missed</vt:lpstr>
      <vt:lpstr>Picture Books</vt:lpstr>
      <vt:lpstr>I Got the Rhythm by Connie SChofield-Morrison, illustrated by Frank Morrison</vt:lpstr>
      <vt:lpstr>Violet’s Music by Angela Johnson, illustrated by Laura Huliska-Beith</vt:lpstr>
      <vt:lpstr>What this story needs is a bang and a clang by emma J. Virjan</vt:lpstr>
      <vt:lpstr>Squeak, Rumble, Whomp! Whomp! Whomp! by Wynton Marsalis, illustrated by Paul Rogers</vt:lpstr>
      <vt:lpstr>Ellie in Concert by Mike Wu</vt:lpstr>
      <vt:lpstr>This Jazz Man by Karen Ehrhardt, illustrated by R.G. Roth</vt:lpstr>
      <vt:lpstr>Bats in the Band by Brian Lies</vt:lpstr>
      <vt:lpstr>Middle Grade</vt:lpstr>
      <vt:lpstr>Clayton Byrd Goes Underground by Rita Williams-Garcia</vt:lpstr>
      <vt:lpstr>I Heart Band by Michelle Shusterman</vt:lpstr>
      <vt:lpstr>Blackbird Fly by Erin Entrada Kelly</vt:lpstr>
      <vt:lpstr>The First Rule of Punk by Celia C. Pérez</vt:lpstr>
      <vt:lpstr>Young Adult</vt:lpstr>
      <vt:lpstr>Behind the Song Edited by K.M. Walton</vt:lpstr>
      <vt:lpstr>The Lucy Variations by Sara Zarr</vt:lpstr>
      <vt:lpstr>Guitar Notes by Mary Amato</vt:lpstr>
      <vt:lpstr>Virtuosity by Jessica Martinez</vt:lpstr>
      <vt:lpstr>Ally watkins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Titles You May Have Missed</dc:title>
  <dc:creator>Ally Watkins MLC</dc:creator>
  <cp:lastModifiedBy>Ally Watkins MLC</cp:lastModifiedBy>
  <cp:revision>26</cp:revision>
  <dcterms:created xsi:type="dcterms:W3CDTF">2018-02-26T18:59:41Z</dcterms:created>
  <dcterms:modified xsi:type="dcterms:W3CDTF">2018-03-09T14:58:43Z</dcterms:modified>
</cp:coreProperties>
</file>