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Raleway" panose="020B0604020202020204" charset="0"/>
      <p:regular r:id="rId22"/>
      <p:bold r:id="rId23"/>
      <p:italic r:id="rId24"/>
      <p:boldItalic r:id="rId25"/>
    </p:embeddedFont>
    <p:embeddedFont>
      <p:font typeface="Amatic SC" panose="020B0604020202020204" charset="0"/>
      <p:regular r:id="rId26"/>
      <p:bold r:id="rId27"/>
    </p:embeddedFont>
    <p:embeddedFont>
      <p:font typeface="Oswald" panose="020B0604020202020204" charset="0"/>
      <p:regular r:id="rId28"/>
      <p:bold r:id="rId29"/>
    </p:embeddedFont>
    <p:embeddedFont>
      <p:font typeface="Merriweather"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3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710642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Shape 1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2" name="Shape 18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867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Shape 18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7" name="Shape 18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315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Shape 18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4" name="Shape 18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235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Shape 18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0" name="Shape 18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811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Shape 18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6" name="Shape 18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868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Shape 18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2" name="Shape 18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8753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Shape 18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9" name="Shape 18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031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Shape 19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5" name="Shape 19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4989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Shape 19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1" name="Shape 19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850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Shape 19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7" name="Shape 19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221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Shape 19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3" name="Shape 19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428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Shape 1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8" name="Shape 18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237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Shape 18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5" name="Shape 18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430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Shape 1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1" name="Shape 18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031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Shape 18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7" name="Shape 18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857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Shape 18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3" name="Shape 18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574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Shape 18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9" name="Shape 18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272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Shape 18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6" name="Shape 18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9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Shape 18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1" name="Shape 1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622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grpSp>
        <p:nvGrpSpPr>
          <p:cNvPr id="9" name="Shape 9"/>
          <p:cNvGrpSpPr/>
          <p:nvPr/>
        </p:nvGrpSpPr>
        <p:grpSpPr>
          <a:xfrm>
            <a:off x="-7997" y="-4432"/>
            <a:ext cx="9159994" cy="5152574"/>
            <a:chOff x="328725" y="2891150"/>
            <a:chExt cx="3447625" cy="2585725"/>
          </a:xfrm>
        </p:grpSpPr>
        <p:sp>
          <p:nvSpPr>
            <p:cNvPr id="10" name="Shape 10"/>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 name="Shape 11"/>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 name="Shape 12"/>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 name="Shape 13"/>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 name="Shape 14"/>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 name="Shape 15"/>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 name="Shape 16"/>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 name="Shape 17"/>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 name="Shape 18"/>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 name="Shape 19"/>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 name="Shape 20"/>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 name="Shape 21"/>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 name="Shape 22"/>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 name="Shape 23"/>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 name="Shape 24"/>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 name="Shape 25"/>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 name="Shape 26"/>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 name="Shape 27"/>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 name="Shape 28"/>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 name="Shape 29"/>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 name="Shape 30"/>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 name="Shape 31"/>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 name="Shape 32"/>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 name="Shape 33"/>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 name="Shape 34"/>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 name="Shape 35"/>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 name="Shape 36"/>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 name="Shape 37"/>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 name="Shape 38"/>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 name="Shape 39"/>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 name="Shape 40"/>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 name="Shape 41"/>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 name="Shape 42"/>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 name="Shape 43"/>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 name="Shape 44"/>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 name="Shape 45"/>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 name="Shape 46"/>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7" name="Shape 47"/>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8" name="Shape 48"/>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9" name="Shape 49"/>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0" name="Shape 50"/>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1" name="Shape 51"/>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2" name="Shape 52"/>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3" name="Shape 53"/>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4" name="Shape 54"/>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5" name="Shape 55"/>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6" name="Shape 56"/>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7" name="Shape 57"/>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8" name="Shape 58"/>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9" name="Shape 59"/>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0" name="Shape 60"/>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1" name="Shape 61"/>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2" name="Shape 62"/>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3" name="Shape 63"/>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4" name="Shape 64"/>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5" name="Shape 65"/>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6" name="Shape 66"/>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7" name="Shape 67"/>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8" name="Shape 68"/>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9" name="Shape 69"/>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0" name="Shape 70"/>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1" name="Shape 71"/>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2" name="Shape 72"/>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3" name="Shape 73"/>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4" name="Shape 74"/>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5" name="Shape 75"/>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6" name="Shape 76"/>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7" name="Shape 77"/>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8" name="Shape 78"/>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9" name="Shape 79"/>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0" name="Shape 80"/>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1" name="Shape 81"/>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2" name="Shape 82"/>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3" name="Shape 83"/>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4" name="Shape 84"/>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5" name="Shape 85"/>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6" name="Shape 86"/>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7" name="Shape 87"/>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8" name="Shape 88"/>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9" name="Shape 89"/>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0" name="Shape 90"/>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1" name="Shape 91"/>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2" name="Shape 92"/>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3" name="Shape 93"/>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4" name="Shape 94"/>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5" name="Shape 95"/>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6" name="Shape 96"/>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7" name="Shape 97"/>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8" name="Shape 98"/>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9" name="Shape 99"/>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0" name="Shape 100"/>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1" name="Shape 101"/>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2" name="Shape 102"/>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3" name="Shape 103"/>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4" name="Shape 104"/>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5" name="Shape 105"/>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6" name="Shape 106"/>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7" name="Shape 107"/>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8" name="Shape 108"/>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9" name="Shape 109"/>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0" name="Shape 110"/>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1" name="Shape 111"/>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2" name="Shape 112"/>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3" name="Shape 113"/>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4" name="Shape 114"/>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5" name="Shape 115"/>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6" name="Shape 116"/>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7" name="Shape 117"/>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8" name="Shape 118"/>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9" name="Shape 119"/>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0" name="Shape 120"/>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1" name="Shape 121"/>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2" name="Shape 122"/>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3" name="Shape 123"/>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4" name="Shape 124"/>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5" name="Shape 125"/>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6" name="Shape 126"/>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7" name="Shape 127"/>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8" name="Shape 128"/>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9" name="Shape 129"/>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0" name="Shape 130"/>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1" name="Shape 131"/>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2" name="Shape 132"/>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3" name="Shape 133"/>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4" name="Shape 134"/>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5" name="Shape 135"/>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6" name="Shape 136"/>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7" name="Shape 137"/>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8" name="Shape 138"/>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9" name="Shape 139"/>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0" name="Shape 140"/>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1" name="Shape 141"/>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2" name="Shape 142"/>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3" name="Shape 143"/>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4" name="Shape 144"/>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5" name="Shape 145"/>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6" name="Shape 146"/>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7" name="Shape 147"/>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8" name="Shape 148"/>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9" name="Shape 149"/>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0" name="Shape 150"/>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1" name="Shape 151"/>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2" name="Shape 152"/>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3" name="Shape 153"/>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4" name="Shape 154"/>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5" name="Shape 155"/>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6" name="Shape 156"/>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7" name="Shape 157"/>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8" name="Shape 158"/>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 name="Shape 159"/>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 name="Shape 160"/>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 name="Shape 161"/>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 name="Shape 162"/>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 name="Shape 163"/>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 name="Shape 164"/>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 name="Shape 165"/>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 name="Shape 166"/>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 name="Shape 167"/>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 name="Shape 168"/>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 name="Shape 169"/>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 name="Shape 170"/>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 name="Shape 171"/>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 name="Shape 172"/>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 name="Shape 173"/>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 name="Shape 174"/>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 name="Shape 175"/>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 name="Shape 176"/>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 name="Shape 177"/>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 name="Shape 178"/>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 name="Shape 179"/>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 name="Shape 180"/>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1" name="Shape 181"/>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2" name="Shape 182"/>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3" name="Shape 183"/>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4" name="Shape 184"/>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5" name="Shape 185"/>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6" name="Shape 186"/>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7" name="Shape 187"/>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8" name="Shape 188"/>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9" name="Shape 189"/>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0" name="Shape 190"/>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1" name="Shape 191"/>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2" name="Shape 192"/>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3" name="Shape 193"/>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4" name="Shape 194"/>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5" name="Shape 195"/>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6" name="Shape 196"/>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7" name="Shape 197"/>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8" name="Shape 198"/>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9" name="Shape 199"/>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0" name="Shape 200"/>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1" name="Shape 201"/>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2" name="Shape 202"/>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3" name="Shape 203"/>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4" name="Shape 204"/>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
        <p:nvSpPr>
          <p:cNvPr id="205" name="Shape 205"/>
          <p:cNvSpPr txBox="1">
            <a:spLocks noGrp="1"/>
          </p:cNvSpPr>
          <p:nvPr>
            <p:ph type="ctrTitle"/>
          </p:nvPr>
        </p:nvSpPr>
        <p:spPr>
          <a:xfrm>
            <a:off x="2191050" y="1820362"/>
            <a:ext cx="4761900" cy="1159800"/>
          </a:xfrm>
          <a:prstGeom prst="rect">
            <a:avLst/>
          </a:prstGeom>
        </p:spPr>
        <p:txBody>
          <a:bodyPr lIns="91425" tIns="91425" rIns="91425" bIns="91425" anchor="ctr" anchorCtr="0"/>
          <a:lstStyle>
            <a:lvl1pPr lvl="0" algn="ctr">
              <a:spcBef>
                <a:spcPts val="0"/>
              </a:spcBef>
              <a:buClr>
                <a:srgbClr val="FFFFFF"/>
              </a:buClr>
              <a:buSzPct val="100000"/>
              <a:defRPr sz="7200" b="0">
                <a:solidFill>
                  <a:srgbClr val="FFFFFF"/>
                </a:solidFill>
              </a:defRPr>
            </a:lvl1pPr>
            <a:lvl2pPr lvl="1" algn="ctr">
              <a:spcBef>
                <a:spcPts val="0"/>
              </a:spcBef>
              <a:buClr>
                <a:srgbClr val="FFFFFF"/>
              </a:buClr>
              <a:buSzPct val="100000"/>
              <a:defRPr sz="7200" b="0">
                <a:solidFill>
                  <a:srgbClr val="FFFFFF"/>
                </a:solidFill>
              </a:defRPr>
            </a:lvl2pPr>
            <a:lvl3pPr lvl="2" algn="ctr">
              <a:spcBef>
                <a:spcPts val="0"/>
              </a:spcBef>
              <a:buClr>
                <a:srgbClr val="FFFFFF"/>
              </a:buClr>
              <a:buSzPct val="100000"/>
              <a:defRPr sz="7200" b="0">
                <a:solidFill>
                  <a:srgbClr val="FFFFFF"/>
                </a:solidFill>
              </a:defRPr>
            </a:lvl3pPr>
            <a:lvl4pPr lvl="3" algn="ctr">
              <a:spcBef>
                <a:spcPts val="0"/>
              </a:spcBef>
              <a:buClr>
                <a:srgbClr val="FFFFFF"/>
              </a:buClr>
              <a:buSzPct val="100000"/>
              <a:defRPr sz="7200" b="0">
                <a:solidFill>
                  <a:srgbClr val="FFFFFF"/>
                </a:solidFill>
              </a:defRPr>
            </a:lvl4pPr>
            <a:lvl5pPr lvl="4" algn="ctr">
              <a:spcBef>
                <a:spcPts val="0"/>
              </a:spcBef>
              <a:buClr>
                <a:srgbClr val="FFFFFF"/>
              </a:buClr>
              <a:buSzPct val="100000"/>
              <a:defRPr sz="7200" b="0">
                <a:solidFill>
                  <a:srgbClr val="FFFFFF"/>
                </a:solidFill>
              </a:defRPr>
            </a:lvl5pPr>
            <a:lvl6pPr lvl="5" algn="ctr">
              <a:spcBef>
                <a:spcPts val="0"/>
              </a:spcBef>
              <a:buClr>
                <a:srgbClr val="FFFFFF"/>
              </a:buClr>
              <a:buSzPct val="100000"/>
              <a:defRPr sz="7200" b="0">
                <a:solidFill>
                  <a:srgbClr val="FFFFFF"/>
                </a:solidFill>
              </a:defRPr>
            </a:lvl6pPr>
            <a:lvl7pPr lvl="6" algn="ctr">
              <a:spcBef>
                <a:spcPts val="0"/>
              </a:spcBef>
              <a:buClr>
                <a:srgbClr val="FFFFFF"/>
              </a:buClr>
              <a:buSzPct val="100000"/>
              <a:defRPr sz="7200" b="0">
                <a:solidFill>
                  <a:srgbClr val="FFFFFF"/>
                </a:solidFill>
              </a:defRPr>
            </a:lvl7pPr>
            <a:lvl8pPr lvl="7" algn="ctr">
              <a:spcBef>
                <a:spcPts val="0"/>
              </a:spcBef>
              <a:buClr>
                <a:srgbClr val="FFFFFF"/>
              </a:buClr>
              <a:buSzPct val="100000"/>
              <a:defRPr sz="7200" b="0">
                <a:solidFill>
                  <a:srgbClr val="FFFFFF"/>
                </a:solidFill>
              </a:defRPr>
            </a:lvl8pPr>
            <a:lvl9pPr lvl="8" algn="ctr">
              <a:spcBef>
                <a:spcPts val="0"/>
              </a:spcBef>
              <a:buClr>
                <a:srgbClr val="FFFFFF"/>
              </a:buClr>
              <a:buSzPct val="100000"/>
              <a:defRPr sz="7200" b="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dark">
    <p:spTree>
      <p:nvGrpSpPr>
        <p:cNvPr id="1" name="Shape 1592"/>
        <p:cNvGrpSpPr/>
        <p:nvPr/>
      </p:nvGrpSpPr>
      <p:grpSpPr>
        <a:xfrm>
          <a:off x="0" y="0"/>
          <a:ext cx="0" cy="0"/>
          <a:chOff x="0" y="0"/>
          <a:chExt cx="0" cy="0"/>
        </a:xfrm>
      </p:grpSpPr>
      <p:grpSp>
        <p:nvGrpSpPr>
          <p:cNvPr id="1593" name="Shape 1593"/>
          <p:cNvGrpSpPr/>
          <p:nvPr/>
        </p:nvGrpSpPr>
        <p:grpSpPr>
          <a:xfrm>
            <a:off x="1" y="-8"/>
            <a:ext cx="9152065" cy="5147919"/>
            <a:chOff x="328725" y="238125"/>
            <a:chExt cx="3447625" cy="2585725"/>
          </a:xfrm>
        </p:grpSpPr>
        <p:sp>
          <p:nvSpPr>
            <p:cNvPr id="1594" name="Shape 1594"/>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5" name="Shape 1595"/>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6" name="Shape 1596"/>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7" name="Shape 1597"/>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8" name="Shape 1598"/>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9" name="Shape 1599"/>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0" name="Shape 1600"/>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1" name="Shape 1601"/>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2" name="Shape 1602"/>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3" name="Shape 1603"/>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4" name="Shape 1604"/>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5" name="Shape 1605"/>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6" name="Shape 1606"/>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7" name="Shape 1607"/>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8" name="Shape 1608"/>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9" name="Shape 1609"/>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0" name="Shape 1610"/>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1" name="Shape 1611"/>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2" name="Shape 1612"/>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3" name="Shape 1613"/>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4" name="Shape 1614"/>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5" name="Shape 1615"/>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6" name="Shape 1616"/>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7" name="Shape 1617"/>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8" name="Shape 1618"/>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9" name="Shape 1619"/>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0" name="Shape 1620"/>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1" name="Shape 1621"/>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2" name="Shape 1622"/>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3" name="Shape 1623"/>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4" name="Shape 1624"/>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5" name="Shape 1625"/>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6" name="Shape 1626"/>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7" name="Shape 1627"/>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8" name="Shape 1628"/>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9" name="Shape 1629"/>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0" name="Shape 1630"/>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1" name="Shape 1631"/>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2" name="Shape 1632"/>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3" name="Shape 1633"/>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4" name="Shape 1634"/>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5" name="Shape 1635"/>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6" name="Shape 1636"/>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7" name="Shape 1637"/>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8" name="Shape 1638"/>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9" name="Shape 1639"/>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0" name="Shape 1640"/>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1" name="Shape 1641"/>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2" name="Shape 1642"/>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3" name="Shape 1643"/>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4" name="Shape 1644"/>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5" name="Shape 1645"/>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6" name="Shape 1646"/>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7" name="Shape 1647"/>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8" name="Shape 1648"/>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9" name="Shape 1649"/>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0" name="Shape 1650"/>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1" name="Shape 1651"/>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2" name="Shape 1652"/>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3" name="Shape 1653"/>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4" name="Shape 1654"/>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5" name="Shape 1655"/>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6" name="Shape 1656"/>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7" name="Shape 1657"/>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8" name="Shape 1658"/>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9" name="Shape 1659"/>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0" name="Shape 1660"/>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1" name="Shape 1661"/>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2" name="Shape 1662"/>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3" name="Shape 1663"/>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4" name="Shape 1664"/>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5" name="Shape 1665"/>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6" name="Shape 1666"/>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7" name="Shape 1667"/>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8" name="Shape 1668"/>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9" name="Shape 1669"/>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0" name="Shape 1670"/>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1" name="Shape 1671"/>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2" name="Shape 1672"/>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3" name="Shape 1673"/>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4" name="Shape 1674"/>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5" name="Shape 1675"/>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6" name="Shape 1676"/>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7" name="Shape 1677"/>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8" name="Shape 1678"/>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9" name="Shape 1679"/>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0" name="Shape 1680"/>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1" name="Shape 1681"/>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2" name="Shape 1682"/>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3" name="Shape 1683"/>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4" name="Shape 1684"/>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5" name="Shape 1685"/>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6" name="Shape 1686"/>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7" name="Shape 1687"/>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8" name="Shape 1688"/>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9" name="Shape 1689"/>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0" name="Shape 1690"/>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1" name="Shape 1691"/>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2" name="Shape 1692"/>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3" name="Shape 1693"/>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4" name="Shape 1694"/>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5" name="Shape 1695"/>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6" name="Shape 1696"/>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7" name="Shape 1697"/>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color">
    <p:spTree>
      <p:nvGrpSpPr>
        <p:cNvPr id="1" name="Shape 1698"/>
        <p:cNvGrpSpPr/>
        <p:nvPr/>
      </p:nvGrpSpPr>
      <p:grpSpPr>
        <a:xfrm>
          <a:off x="0" y="0"/>
          <a:ext cx="0" cy="0"/>
          <a:chOff x="0" y="0"/>
          <a:chExt cx="0" cy="0"/>
        </a:xfrm>
      </p:grpSpPr>
      <p:grpSp>
        <p:nvGrpSpPr>
          <p:cNvPr id="1699" name="Shape 1699"/>
          <p:cNvGrpSpPr/>
          <p:nvPr/>
        </p:nvGrpSpPr>
        <p:grpSpPr>
          <a:xfrm>
            <a:off x="1" y="-8"/>
            <a:ext cx="9152065" cy="5147919"/>
            <a:chOff x="328725" y="238125"/>
            <a:chExt cx="3447625" cy="2585725"/>
          </a:xfrm>
        </p:grpSpPr>
        <p:sp>
          <p:nvSpPr>
            <p:cNvPr id="1700" name="Shape 1700"/>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1" name="Shape 1701"/>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2" name="Shape 1702"/>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3" name="Shape 1703"/>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4" name="Shape 1704"/>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5" name="Shape 1705"/>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6" name="Shape 1706"/>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7" name="Shape 1707"/>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8" name="Shape 1708"/>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9" name="Shape 1709"/>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0" name="Shape 1710"/>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1" name="Shape 1711"/>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2" name="Shape 1712"/>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3" name="Shape 1713"/>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4" name="Shape 1714"/>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5" name="Shape 1715"/>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6" name="Shape 1716"/>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7" name="Shape 1717"/>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8" name="Shape 1718"/>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9" name="Shape 1719"/>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0" name="Shape 1720"/>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1" name="Shape 1721"/>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2" name="Shape 1722"/>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3" name="Shape 1723"/>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4" name="Shape 1724"/>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5" name="Shape 1725"/>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6" name="Shape 1726"/>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7" name="Shape 1727"/>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8" name="Shape 1728"/>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9" name="Shape 1729"/>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0" name="Shape 1730"/>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1" name="Shape 1731"/>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2" name="Shape 1732"/>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3" name="Shape 1733"/>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4" name="Shape 1734"/>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5" name="Shape 1735"/>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6" name="Shape 1736"/>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7" name="Shape 1737"/>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8" name="Shape 1738"/>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9" name="Shape 1739"/>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0" name="Shape 1740"/>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1" name="Shape 1741"/>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2" name="Shape 1742"/>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3" name="Shape 1743"/>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4" name="Shape 1744"/>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5" name="Shape 1745"/>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6" name="Shape 1746"/>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7" name="Shape 1747"/>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8" name="Shape 1748"/>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9" name="Shape 1749"/>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0" name="Shape 1750"/>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1" name="Shape 1751"/>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2" name="Shape 1752"/>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3" name="Shape 1753"/>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4" name="Shape 1754"/>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5" name="Shape 1755"/>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6" name="Shape 1756"/>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7" name="Shape 1757"/>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8" name="Shape 1758"/>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9" name="Shape 1759"/>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0" name="Shape 1760"/>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1" name="Shape 1761"/>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2" name="Shape 1762"/>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3" name="Shape 1763"/>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4" name="Shape 1764"/>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5" name="Shape 1765"/>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6" name="Shape 1766"/>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7" name="Shape 1767"/>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8" name="Shape 1768"/>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9" name="Shape 1769"/>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0" name="Shape 1770"/>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1" name="Shape 1771"/>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2" name="Shape 1772"/>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3" name="Shape 1773"/>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4" name="Shape 1774"/>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5" name="Shape 1775"/>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6" name="Shape 1776"/>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7" name="Shape 1777"/>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8" name="Shape 1778"/>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9" name="Shape 1779"/>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0" name="Shape 1780"/>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1" name="Shape 1781"/>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2" name="Shape 1782"/>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3" name="Shape 1783"/>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4" name="Shape 1784"/>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5" name="Shape 1785"/>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6" name="Shape 1786"/>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7" name="Shape 1787"/>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8" name="Shape 1788"/>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9" name="Shape 1789"/>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0" name="Shape 1790"/>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1" name="Shape 1791"/>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2" name="Shape 1792"/>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3" name="Shape 1793"/>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4" name="Shape 1794"/>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5" name="Shape 1795"/>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6" name="Shape 1796"/>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7" name="Shape 1797"/>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8" name="Shape 1798"/>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9" name="Shape 1799"/>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0" name="Shape 1800"/>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1" name="Shape 1801"/>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2" name="Shape 1802"/>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3" name="Shape 1803"/>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2">
    <p:spTree>
      <p:nvGrpSpPr>
        <p:cNvPr id="1" name="Shape 1804"/>
        <p:cNvGrpSpPr/>
        <p:nvPr/>
      </p:nvGrpSpPr>
      <p:grpSpPr>
        <a:xfrm>
          <a:off x="0" y="0"/>
          <a:ext cx="0" cy="0"/>
          <a:chOff x="0" y="0"/>
          <a:chExt cx="0" cy="0"/>
        </a:xfrm>
      </p:grpSpPr>
      <p:sp>
        <p:nvSpPr>
          <p:cNvPr id="1805" name="Shape 1805"/>
          <p:cNvSpPr/>
          <p:nvPr/>
        </p:nvSpPr>
        <p:spPr>
          <a:xfrm rot="10800000">
            <a:off x="4226100" y="2933550"/>
            <a:ext cx="691800"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806" name="Shape 1806"/>
          <p:cNvSpPr/>
          <p:nvPr/>
        </p:nvSpPr>
        <p:spPr>
          <a:xfrm>
            <a:off x="-25" y="0"/>
            <a:ext cx="9144000" cy="3124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807" name="Shape 1807"/>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rtl="0">
              <a:spcBef>
                <a:spcPts val="0"/>
              </a:spcBef>
              <a:buClr>
                <a:schemeClr val="lt1"/>
              </a:buClr>
              <a:buSzPct val="100000"/>
              <a:defRPr sz="6000">
                <a:solidFill>
                  <a:schemeClr val="lt1"/>
                </a:solidFill>
              </a:defRPr>
            </a:lvl1pPr>
            <a:lvl2pPr lvl="1" algn="ctr" rtl="0">
              <a:spcBef>
                <a:spcPts val="0"/>
              </a:spcBef>
              <a:buClr>
                <a:schemeClr val="lt1"/>
              </a:buClr>
              <a:buSzPct val="100000"/>
              <a:defRPr sz="6000">
                <a:solidFill>
                  <a:schemeClr val="lt1"/>
                </a:solidFill>
              </a:defRPr>
            </a:lvl2pPr>
            <a:lvl3pPr lvl="2" algn="ctr" rtl="0">
              <a:spcBef>
                <a:spcPts val="0"/>
              </a:spcBef>
              <a:buClr>
                <a:schemeClr val="lt1"/>
              </a:buClr>
              <a:buSzPct val="100000"/>
              <a:defRPr sz="6000">
                <a:solidFill>
                  <a:schemeClr val="lt1"/>
                </a:solidFill>
              </a:defRPr>
            </a:lvl3pPr>
            <a:lvl4pPr lvl="3" algn="ctr" rtl="0">
              <a:spcBef>
                <a:spcPts val="0"/>
              </a:spcBef>
              <a:buClr>
                <a:schemeClr val="lt1"/>
              </a:buClr>
              <a:buSzPct val="100000"/>
              <a:defRPr sz="6000">
                <a:solidFill>
                  <a:schemeClr val="lt1"/>
                </a:solidFill>
              </a:defRPr>
            </a:lvl4pPr>
            <a:lvl5pPr lvl="4" algn="ctr" rtl="0">
              <a:spcBef>
                <a:spcPts val="0"/>
              </a:spcBef>
              <a:buClr>
                <a:schemeClr val="lt1"/>
              </a:buClr>
              <a:buSzPct val="100000"/>
              <a:defRPr sz="6000">
                <a:solidFill>
                  <a:schemeClr val="lt1"/>
                </a:solidFill>
              </a:defRPr>
            </a:lvl5pPr>
            <a:lvl6pPr lvl="5" algn="ctr" rtl="0">
              <a:spcBef>
                <a:spcPts val="0"/>
              </a:spcBef>
              <a:buClr>
                <a:schemeClr val="lt1"/>
              </a:buClr>
              <a:buSzPct val="100000"/>
              <a:defRPr sz="6000">
                <a:solidFill>
                  <a:schemeClr val="lt1"/>
                </a:solidFill>
              </a:defRPr>
            </a:lvl6pPr>
            <a:lvl7pPr lvl="6" algn="ctr" rtl="0">
              <a:spcBef>
                <a:spcPts val="0"/>
              </a:spcBef>
              <a:buClr>
                <a:schemeClr val="lt1"/>
              </a:buClr>
              <a:buSzPct val="100000"/>
              <a:defRPr sz="6000">
                <a:solidFill>
                  <a:schemeClr val="lt1"/>
                </a:solidFill>
              </a:defRPr>
            </a:lvl7pPr>
            <a:lvl8pPr lvl="7" algn="ctr" rtl="0">
              <a:spcBef>
                <a:spcPts val="0"/>
              </a:spcBef>
              <a:buClr>
                <a:schemeClr val="lt1"/>
              </a:buClr>
              <a:buSzPct val="100000"/>
              <a:defRPr sz="6000">
                <a:solidFill>
                  <a:schemeClr val="lt1"/>
                </a:solidFill>
              </a:defRPr>
            </a:lvl8pPr>
            <a:lvl9pPr lvl="8" algn="ctr" rtl="0">
              <a:spcBef>
                <a:spcPts val="0"/>
              </a:spcBef>
              <a:buClr>
                <a:schemeClr val="lt1"/>
              </a:buClr>
              <a:buSzPct val="100000"/>
              <a:defRPr sz="6000">
                <a:solidFill>
                  <a:schemeClr val="lt1"/>
                </a:solidFill>
              </a:defRPr>
            </a:lvl9pPr>
          </a:lstStyle>
          <a:p>
            <a:endParaRPr/>
          </a:p>
        </p:txBody>
      </p:sp>
      <p:sp>
        <p:nvSpPr>
          <p:cNvPr id="1808" name="Shape 1808"/>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rtl="0">
              <a:lnSpc>
                <a:spcPct val="100000"/>
              </a:lnSpc>
              <a:spcBef>
                <a:spcPts val="0"/>
              </a:spcBef>
              <a:spcAft>
                <a:spcPts val="0"/>
              </a:spcAft>
              <a:buSzPct val="100000"/>
              <a:buFont typeface="Oswald"/>
              <a:buNone/>
              <a:defRPr sz="3600">
                <a:latin typeface="Oswald"/>
                <a:ea typeface="Oswald"/>
                <a:cs typeface="Oswald"/>
                <a:sym typeface="Oswald"/>
              </a:defRPr>
            </a:lvl1pPr>
            <a:lvl2pPr lvl="1" algn="ctr" rtl="0">
              <a:lnSpc>
                <a:spcPct val="100000"/>
              </a:lnSpc>
              <a:spcBef>
                <a:spcPts val="0"/>
              </a:spcBef>
              <a:spcAft>
                <a:spcPts val="0"/>
              </a:spcAft>
              <a:buSzPct val="100000"/>
              <a:buFont typeface="Oswald"/>
              <a:buNone/>
              <a:defRPr sz="3600">
                <a:latin typeface="Oswald"/>
                <a:ea typeface="Oswald"/>
                <a:cs typeface="Oswald"/>
                <a:sym typeface="Oswald"/>
              </a:defRPr>
            </a:lvl2pPr>
            <a:lvl3pPr lvl="2" algn="ctr" rtl="0">
              <a:lnSpc>
                <a:spcPct val="100000"/>
              </a:lnSpc>
              <a:spcBef>
                <a:spcPts val="0"/>
              </a:spcBef>
              <a:spcAft>
                <a:spcPts val="0"/>
              </a:spcAft>
              <a:buSzPct val="100000"/>
              <a:buFont typeface="Oswald"/>
              <a:buNone/>
              <a:defRPr sz="3600">
                <a:latin typeface="Oswald"/>
                <a:ea typeface="Oswald"/>
                <a:cs typeface="Oswald"/>
                <a:sym typeface="Oswald"/>
              </a:defRPr>
            </a:lvl3pPr>
            <a:lvl4pPr lvl="3" algn="ctr" rtl="0">
              <a:lnSpc>
                <a:spcPct val="100000"/>
              </a:lnSpc>
              <a:spcBef>
                <a:spcPts val="0"/>
              </a:spcBef>
              <a:spcAft>
                <a:spcPts val="0"/>
              </a:spcAft>
              <a:buSzPct val="100000"/>
              <a:buFont typeface="Oswald"/>
              <a:buNone/>
              <a:defRPr sz="3600">
                <a:latin typeface="Oswald"/>
                <a:ea typeface="Oswald"/>
                <a:cs typeface="Oswald"/>
                <a:sym typeface="Oswald"/>
              </a:defRPr>
            </a:lvl4pPr>
            <a:lvl5pPr lvl="4" algn="ctr" rtl="0">
              <a:lnSpc>
                <a:spcPct val="100000"/>
              </a:lnSpc>
              <a:spcBef>
                <a:spcPts val="0"/>
              </a:spcBef>
              <a:spcAft>
                <a:spcPts val="0"/>
              </a:spcAft>
              <a:buSzPct val="100000"/>
              <a:buFont typeface="Oswald"/>
              <a:buNone/>
              <a:defRPr sz="3600">
                <a:latin typeface="Oswald"/>
                <a:ea typeface="Oswald"/>
                <a:cs typeface="Oswald"/>
                <a:sym typeface="Oswald"/>
              </a:defRPr>
            </a:lvl5pPr>
            <a:lvl6pPr lvl="5" algn="ctr" rtl="0">
              <a:lnSpc>
                <a:spcPct val="100000"/>
              </a:lnSpc>
              <a:spcBef>
                <a:spcPts val="0"/>
              </a:spcBef>
              <a:spcAft>
                <a:spcPts val="0"/>
              </a:spcAft>
              <a:buSzPct val="100000"/>
              <a:buFont typeface="Oswald"/>
              <a:buNone/>
              <a:defRPr sz="3600">
                <a:latin typeface="Oswald"/>
                <a:ea typeface="Oswald"/>
                <a:cs typeface="Oswald"/>
                <a:sym typeface="Oswald"/>
              </a:defRPr>
            </a:lvl6pPr>
            <a:lvl7pPr lvl="6" algn="ctr" rtl="0">
              <a:lnSpc>
                <a:spcPct val="100000"/>
              </a:lnSpc>
              <a:spcBef>
                <a:spcPts val="0"/>
              </a:spcBef>
              <a:spcAft>
                <a:spcPts val="0"/>
              </a:spcAft>
              <a:buSzPct val="100000"/>
              <a:buFont typeface="Oswald"/>
              <a:buNone/>
              <a:defRPr sz="3600">
                <a:latin typeface="Oswald"/>
                <a:ea typeface="Oswald"/>
                <a:cs typeface="Oswald"/>
                <a:sym typeface="Oswald"/>
              </a:defRPr>
            </a:lvl7pPr>
            <a:lvl8pPr lvl="7" algn="ctr" rtl="0">
              <a:lnSpc>
                <a:spcPct val="100000"/>
              </a:lnSpc>
              <a:spcBef>
                <a:spcPts val="0"/>
              </a:spcBef>
              <a:spcAft>
                <a:spcPts val="0"/>
              </a:spcAft>
              <a:buSzPct val="100000"/>
              <a:buFont typeface="Oswald"/>
              <a:buNone/>
              <a:defRPr sz="3600">
                <a:latin typeface="Oswald"/>
                <a:ea typeface="Oswald"/>
                <a:cs typeface="Oswald"/>
                <a:sym typeface="Oswald"/>
              </a:defRPr>
            </a:lvl8pPr>
            <a:lvl9pPr lvl="8" algn="ctr" rtl="0">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809" name="Shape 1809"/>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206"/>
        <p:cNvGrpSpPr/>
        <p:nvPr/>
      </p:nvGrpSpPr>
      <p:grpSpPr>
        <a:xfrm>
          <a:off x="0" y="0"/>
          <a:ext cx="0" cy="0"/>
          <a:chOff x="0" y="0"/>
          <a:chExt cx="0" cy="0"/>
        </a:xfrm>
      </p:grpSpPr>
      <p:grpSp>
        <p:nvGrpSpPr>
          <p:cNvPr id="207" name="Shape 207"/>
          <p:cNvGrpSpPr/>
          <p:nvPr/>
        </p:nvGrpSpPr>
        <p:grpSpPr>
          <a:xfrm>
            <a:off x="92" y="-4"/>
            <a:ext cx="9152065" cy="5147919"/>
            <a:chOff x="3843650" y="238125"/>
            <a:chExt cx="3447625" cy="2585725"/>
          </a:xfrm>
        </p:grpSpPr>
        <p:sp>
          <p:nvSpPr>
            <p:cNvPr id="208" name="Shape 208"/>
            <p:cNvSpPr/>
            <p:nvPr/>
          </p:nvSpPr>
          <p:spPr>
            <a:xfrm>
              <a:off x="4904200" y="1929925"/>
              <a:ext cx="1327375" cy="316500"/>
            </a:xfrm>
            <a:custGeom>
              <a:avLst/>
              <a:gdLst/>
              <a:ahLst/>
              <a:cxnLst/>
              <a:rect l="0" t="0" r="0" b="0"/>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9" name="Shape 209"/>
            <p:cNvSpPr/>
            <p:nvPr/>
          </p:nvSpPr>
          <p:spPr>
            <a:xfrm>
              <a:off x="5562400" y="1903850"/>
              <a:ext cx="15175" cy="15175"/>
            </a:xfrm>
            <a:custGeom>
              <a:avLst/>
              <a:gdLst/>
              <a:ahLst/>
              <a:cxnLst/>
              <a:rect l="0" t="0" r="0" b="0"/>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0" name="Shape 210"/>
            <p:cNvSpPr/>
            <p:nvPr/>
          </p:nvSpPr>
          <p:spPr>
            <a:xfrm>
              <a:off x="5150825" y="2276725"/>
              <a:ext cx="837500" cy="7600"/>
            </a:xfrm>
            <a:custGeom>
              <a:avLst/>
              <a:gdLst/>
              <a:ahLst/>
              <a:cxnLst/>
              <a:rect l="0" t="0" r="0" b="0"/>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1" name="Shape 211"/>
            <p:cNvSpPr/>
            <p:nvPr/>
          </p:nvSpPr>
          <p:spPr>
            <a:xfrm>
              <a:off x="6030400" y="634550"/>
              <a:ext cx="6750" cy="14350"/>
            </a:xfrm>
            <a:custGeom>
              <a:avLst/>
              <a:gdLst/>
              <a:ahLst/>
              <a:cxnLst/>
              <a:rect l="0" t="0" r="0" b="0"/>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2" name="Shape 212"/>
            <p:cNvSpPr/>
            <p:nvPr/>
          </p:nvSpPr>
          <p:spPr>
            <a:xfrm>
              <a:off x="5362925" y="2780900"/>
              <a:ext cx="430975" cy="42950"/>
            </a:xfrm>
            <a:custGeom>
              <a:avLst/>
              <a:gdLst/>
              <a:ahLst/>
              <a:cxnLst/>
              <a:rect l="0" t="0" r="0" b="0"/>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3" name="Shape 213"/>
            <p:cNvSpPr/>
            <p:nvPr/>
          </p:nvSpPr>
          <p:spPr>
            <a:xfrm>
              <a:off x="4575925" y="2354150"/>
              <a:ext cx="326625" cy="469700"/>
            </a:xfrm>
            <a:custGeom>
              <a:avLst/>
              <a:gdLst/>
              <a:ahLst/>
              <a:cxnLst/>
              <a:rect l="0" t="0" r="0" b="0"/>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4" name="Shape 214"/>
            <p:cNvSpPr/>
            <p:nvPr/>
          </p:nvSpPr>
          <p:spPr>
            <a:xfrm>
              <a:off x="4839400" y="1865975"/>
              <a:ext cx="1471300" cy="15175"/>
            </a:xfrm>
            <a:custGeom>
              <a:avLst/>
              <a:gdLst/>
              <a:ahLst/>
              <a:cxnLst/>
              <a:rect l="0" t="0" r="0" b="0"/>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5" name="Shape 215"/>
            <p:cNvSpPr/>
            <p:nvPr/>
          </p:nvSpPr>
          <p:spPr>
            <a:xfrm>
              <a:off x="6021975" y="655600"/>
              <a:ext cx="8450" cy="16850"/>
            </a:xfrm>
            <a:custGeom>
              <a:avLst/>
              <a:gdLst/>
              <a:ahLst/>
              <a:cxnLst/>
              <a:rect l="0" t="0" r="0" b="0"/>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6" name="Shape 216"/>
            <p:cNvSpPr/>
            <p:nvPr/>
          </p:nvSpPr>
          <p:spPr>
            <a:xfrm>
              <a:off x="6037975" y="610975"/>
              <a:ext cx="7600" cy="13500"/>
            </a:xfrm>
            <a:custGeom>
              <a:avLst/>
              <a:gdLst/>
              <a:ahLst/>
              <a:cxnLst/>
              <a:rect l="0" t="0" r="0" b="0"/>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7" name="Shape 217"/>
            <p:cNvSpPr/>
            <p:nvPr/>
          </p:nvSpPr>
          <p:spPr>
            <a:xfrm>
              <a:off x="6859475" y="2144575"/>
              <a:ext cx="111975" cy="69875"/>
            </a:xfrm>
            <a:custGeom>
              <a:avLst/>
              <a:gdLst/>
              <a:ahLst/>
              <a:cxnLst/>
              <a:rect l="0" t="0" r="0" b="0"/>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8" name="Shape 218"/>
            <p:cNvSpPr/>
            <p:nvPr/>
          </p:nvSpPr>
          <p:spPr>
            <a:xfrm>
              <a:off x="7089250" y="1504875"/>
              <a:ext cx="114500" cy="168375"/>
            </a:xfrm>
            <a:custGeom>
              <a:avLst/>
              <a:gdLst/>
              <a:ahLst/>
              <a:cxnLst/>
              <a:rect l="0" t="0" r="0" b="0"/>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9" name="Shape 219"/>
            <p:cNvSpPr/>
            <p:nvPr/>
          </p:nvSpPr>
          <p:spPr>
            <a:xfrm>
              <a:off x="6601075" y="2117625"/>
              <a:ext cx="520200" cy="617850"/>
            </a:xfrm>
            <a:custGeom>
              <a:avLst/>
              <a:gdLst/>
              <a:ahLst/>
              <a:cxnLst/>
              <a:rect l="0" t="0" r="0" b="0"/>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0" name="Shape 220"/>
            <p:cNvSpPr/>
            <p:nvPr/>
          </p:nvSpPr>
          <p:spPr>
            <a:xfrm>
              <a:off x="6923450" y="1426600"/>
              <a:ext cx="69875" cy="218850"/>
            </a:xfrm>
            <a:custGeom>
              <a:avLst/>
              <a:gdLst/>
              <a:ahLst/>
              <a:cxnLst/>
              <a:rect l="0" t="0" r="0" b="0"/>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1" name="Shape 221"/>
            <p:cNvSpPr/>
            <p:nvPr/>
          </p:nvSpPr>
          <p:spPr>
            <a:xfrm>
              <a:off x="6956275" y="2530075"/>
              <a:ext cx="74925" cy="111125"/>
            </a:xfrm>
            <a:custGeom>
              <a:avLst/>
              <a:gdLst/>
              <a:ahLst/>
              <a:cxnLst/>
              <a:rect l="0" t="0" r="0" b="0"/>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2" name="Shape 222"/>
            <p:cNvSpPr/>
            <p:nvPr/>
          </p:nvSpPr>
          <p:spPr>
            <a:xfrm>
              <a:off x="6645675" y="2190850"/>
              <a:ext cx="331650" cy="88425"/>
            </a:xfrm>
            <a:custGeom>
              <a:avLst/>
              <a:gdLst/>
              <a:ahLst/>
              <a:cxnLst/>
              <a:rect l="0" t="0" r="0" b="0"/>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3" name="Shape 223"/>
            <p:cNvSpPr/>
            <p:nvPr/>
          </p:nvSpPr>
          <p:spPr>
            <a:xfrm>
              <a:off x="7052225" y="2597400"/>
              <a:ext cx="16000" cy="8450"/>
            </a:xfrm>
            <a:custGeom>
              <a:avLst/>
              <a:gdLst/>
              <a:ahLst/>
              <a:cxnLst/>
              <a:rect l="0" t="0" r="0" b="0"/>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4" name="Shape 224"/>
            <p:cNvSpPr/>
            <p:nvPr/>
          </p:nvSpPr>
          <p:spPr>
            <a:xfrm>
              <a:off x="7051375" y="2588975"/>
              <a:ext cx="11800" cy="7600"/>
            </a:xfrm>
            <a:custGeom>
              <a:avLst/>
              <a:gdLst/>
              <a:ahLst/>
              <a:cxnLst/>
              <a:rect l="0" t="0" r="0" b="0"/>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5" name="Shape 225"/>
            <p:cNvSpPr/>
            <p:nvPr/>
          </p:nvSpPr>
          <p:spPr>
            <a:xfrm>
              <a:off x="7026125" y="2567950"/>
              <a:ext cx="60625" cy="54725"/>
            </a:xfrm>
            <a:custGeom>
              <a:avLst/>
              <a:gdLst/>
              <a:ahLst/>
              <a:cxnLst/>
              <a:rect l="0" t="0" r="0" b="0"/>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6" name="Shape 226"/>
            <p:cNvSpPr/>
            <p:nvPr/>
          </p:nvSpPr>
          <p:spPr>
            <a:xfrm>
              <a:off x="4553200" y="2754800"/>
              <a:ext cx="129650" cy="69050"/>
            </a:xfrm>
            <a:custGeom>
              <a:avLst/>
              <a:gdLst/>
              <a:ahLst/>
              <a:cxnLst/>
              <a:rect l="0" t="0" r="0" b="0"/>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7" name="Shape 227"/>
            <p:cNvSpPr/>
            <p:nvPr/>
          </p:nvSpPr>
          <p:spPr>
            <a:xfrm>
              <a:off x="7039600" y="1471200"/>
              <a:ext cx="157425" cy="198675"/>
            </a:xfrm>
            <a:custGeom>
              <a:avLst/>
              <a:gdLst/>
              <a:ahLst/>
              <a:cxnLst/>
              <a:rect l="0" t="0" r="0" b="0"/>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8" name="Shape 228"/>
            <p:cNvSpPr/>
            <p:nvPr/>
          </p:nvSpPr>
          <p:spPr>
            <a:xfrm>
              <a:off x="6976475" y="2197600"/>
              <a:ext cx="36200" cy="117850"/>
            </a:xfrm>
            <a:custGeom>
              <a:avLst/>
              <a:gdLst/>
              <a:ahLst/>
              <a:cxnLst/>
              <a:rect l="0" t="0" r="0" b="0"/>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9" name="Shape 229"/>
            <p:cNvSpPr/>
            <p:nvPr/>
          </p:nvSpPr>
          <p:spPr>
            <a:xfrm>
              <a:off x="6639775" y="2213575"/>
              <a:ext cx="167525" cy="44650"/>
            </a:xfrm>
            <a:custGeom>
              <a:avLst/>
              <a:gdLst/>
              <a:ahLst/>
              <a:cxnLst/>
              <a:rect l="0" t="0" r="0" b="0"/>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0" name="Shape 230"/>
            <p:cNvSpPr/>
            <p:nvPr/>
          </p:nvSpPr>
          <p:spPr>
            <a:xfrm>
              <a:off x="6685250" y="2227900"/>
              <a:ext cx="282825" cy="132175"/>
            </a:xfrm>
            <a:custGeom>
              <a:avLst/>
              <a:gdLst/>
              <a:ahLst/>
              <a:cxnLst/>
              <a:rect l="0" t="0" r="0" b="0"/>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1" name="Shape 231"/>
            <p:cNvSpPr/>
            <p:nvPr/>
          </p:nvSpPr>
          <p:spPr>
            <a:xfrm>
              <a:off x="6644000" y="2278400"/>
              <a:ext cx="31150" cy="121225"/>
            </a:xfrm>
            <a:custGeom>
              <a:avLst/>
              <a:gdLst/>
              <a:ahLst/>
              <a:cxnLst/>
              <a:rect l="0" t="0" r="0" b="0"/>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2" name="Shape 232"/>
            <p:cNvSpPr/>
            <p:nvPr/>
          </p:nvSpPr>
          <p:spPr>
            <a:xfrm>
              <a:off x="6672625" y="2313750"/>
              <a:ext cx="334175" cy="88400"/>
            </a:xfrm>
            <a:custGeom>
              <a:avLst/>
              <a:gdLst/>
              <a:ahLst/>
              <a:cxnLst/>
              <a:rect l="0" t="0" r="0" b="0"/>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3" name="Shape 233"/>
            <p:cNvSpPr/>
            <p:nvPr/>
          </p:nvSpPr>
          <p:spPr>
            <a:xfrm>
              <a:off x="6762675" y="2487150"/>
              <a:ext cx="15175" cy="24425"/>
            </a:xfrm>
            <a:custGeom>
              <a:avLst/>
              <a:gdLst/>
              <a:ahLst/>
              <a:cxnLst/>
              <a:rect l="0" t="0" r="0" b="0"/>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4" name="Shape 234"/>
            <p:cNvSpPr/>
            <p:nvPr/>
          </p:nvSpPr>
          <p:spPr>
            <a:xfrm>
              <a:off x="7013500" y="2429050"/>
              <a:ext cx="7600" cy="5925"/>
            </a:xfrm>
            <a:custGeom>
              <a:avLst/>
              <a:gdLst/>
              <a:ahLst/>
              <a:cxnLst/>
              <a:rect l="0" t="0" r="0" b="0"/>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5" name="Shape 235"/>
            <p:cNvSpPr/>
            <p:nvPr/>
          </p:nvSpPr>
          <p:spPr>
            <a:xfrm>
              <a:off x="7026975" y="2478725"/>
              <a:ext cx="15175" cy="27800"/>
            </a:xfrm>
            <a:custGeom>
              <a:avLst/>
              <a:gdLst/>
              <a:ahLst/>
              <a:cxnLst/>
              <a:rect l="0" t="0" r="0" b="0"/>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6" name="Shape 236"/>
            <p:cNvSpPr/>
            <p:nvPr/>
          </p:nvSpPr>
          <p:spPr>
            <a:xfrm>
              <a:off x="7005925" y="2460200"/>
              <a:ext cx="58950" cy="57275"/>
            </a:xfrm>
            <a:custGeom>
              <a:avLst/>
              <a:gdLst/>
              <a:ahLst/>
              <a:cxnLst/>
              <a:rect l="0" t="0" r="0" b="0"/>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7" name="Shape 237"/>
            <p:cNvSpPr/>
            <p:nvPr/>
          </p:nvSpPr>
          <p:spPr>
            <a:xfrm>
              <a:off x="6926800" y="2425700"/>
              <a:ext cx="63150" cy="54725"/>
            </a:xfrm>
            <a:custGeom>
              <a:avLst/>
              <a:gdLst/>
              <a:ahLst/>
              <a:cxnLst/>
              <a:rect l="0" t="0" r="0" b="0"/>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8" name="Shape 238"/>
            <p:cNvSpPr/>
            <p:nvPr/>
          </p:nvSpPr>
          <p:spPr>
            <a:xfrm>
              <a:off x="6867875" y="2439150"/>
              <a:ext cx="63175" cy="58125"/>
            </a:xfrm>
            <a:custGeom>
              <a:avLst/>
              <a:gdLst/>
              <a:ahLst/>
              <a:cxnLst/>
              <a:rect l="0" t="0" r="0" b="0"/>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9" name="Shape 239"/>
            <p:cNvSpPr/>
            <p:nvPr/>
          </p:nvSpPr>
          <p:spPr>
            <a:xfrm>
              <a:off x="7017700" y="2426525"/>
              <a:ext cx="12650" cy="31175"/>
            </a:xfrm>
            <a:custGeom>
              <a:avLst/>
              <a:gdLst/>
              <a:ahLst/>
              <a:cxnLst/>
              <a:rect l="0" t="0" r="0" b="0"/>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0" name="Shape 240"/>
            <p:cNvSpPr/>
            <p:nvPr/>
          </p:nvSpPr>
          <p:spPr>
            <a:xfrm>
              <a:off x="6901550" y="2507350"/>
              <a:ext cx="16025" cy="27800"/>
            </a:xfrm>
            <a:custGeom>
              <a:avLst/>
              <a:gdLst/>
              <a:ahLst/>
              <a:cxnLst/>
              <a:rect l="0" t="0" r="0" b="0"/>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1" name="Shape 241"/>
            <p:cNvSpPr/>
            <p:nvPr/>
          </p:nvSpPr>
          <p:spPr>
            <a:xfrm>
              <a:off x="6878825" y="2490500"/>
              <a:ext cx="63150" cy="55575"/>
            </a:xfrm>
            <a:custGeom>
              <a:avLst/>
              <a:gdLst/>
              <a:ahLst/>
              <a:cxnLst/>
              <a:rect l="0" t="0" r="0" b="0"/>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2" name="Shape 242"/>
            <p:cNvSpPr/>
            <p:nvPr/>
          </p:nvSpPr>
          <p:spPr>
            <a:xfrm>
              <a:off x="7032850" y="2440000"/>
              <a:ext cx="5925" cy="6750"/>
            </a:xfrm>
            <a:custGeom>
              <a:avLst/>
              <a:gdLst/>
              <a:ahLst/>
              <a:cxnLst/>
              <a:rect l="0" t="0" r="0" b="0"/>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3" name="Shape 243"/>
            <p:cNvSpPr/>
            <p:nvPr/>
          </p:nvSpPr>
          <p:spPr>
            <a:xfrm>
              <a:off x="6807275" y="1085700"/>
              <a:ext cx="484000" cy="586700"/>
            </a:xfrm>
            <a:custGeom>
              <a:avLst/>
              <a:gdLst/>
              <a:ahLst/>
              <a:cxnLst/>
              <a:rect l="0" t="0" r="0" b="0"/>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4" name="Shape 244"/>
            <p:cNvSpPr/>
            <p:nvPr/>
          </p:nvSpPr>
          <p:spPr>
            <a:xfrm>
              <a:off x="6964675" y="2496400"/>
              <a:ext cx="14350" cy="8450"/>
            </a:xfrm>
            <a:custGeom>
              <a:avLst/>
              <a:gdLst/>
              <a:ahLst/>
              <a:cxnLst/>
              <a:rect l="0" t="0" r="0" b="0"/>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5" name="Shape 245"/>
            <p:cNvSpPr/>
            <p:nvPr/>
          </p:nvSpPr>
          <p:spPr>
            <a:xfrm>
              <a:off x="7014350" y="2516600"/>
              <a:ext cx="60625" cy="54725"/>
            </a:xfrm>
            <a:custGeom>
              <a:avLst/>
              <a:gdLst/>
              <a:ahLst/>
              <a:cxnLst/>
              <a:rect l="0" t="0" r="0" b="0"/>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6" name="Shape 246"/>
            <p:cNvSpPr/>
            <p:nvPr/>
          </p:nvSpPr>
          <p:spPr>
            <a:xfrm>
              <a:off x="6044700" y="589950"/>
              <a:ext cx="8450" cy="13475"/>
            </a:xfrm>
            <a:custGeom>
              <a:avLst/>
              <a:gdLst/>
              <a:ahLst/>
              <a:cxnLst/>
              <a:rect l="0" t="0" r="0" b="0"/>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7" name="Shape 247"/>
            <p:cNvSpPr/>
            <p:nvPr/>
          </p:nvSpPr>
          <p:spPr>
            <a:xfrm>
              <a:off x="6754250" y="2521650"/>
              <a:ext cx="64850" cy="53900"/>
            </a:xfrm>
            <a:custGeom>
              <a:avLst/>
              <a:gdLst/>
              <a:ahLst/>
              <a:cxnLst/>
              <a:rect l="0" t="0" r="0" b="0"/>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8" name="Shape 248"/>
            <p:cNvSpPr/>
            <p:nvPr/>
          </p:nvSpPr>
          <p:spPr>
            <a:xfrm>
              <a:off x="6746675" y="2465250"/>
              <a:ext cx="58100" cy="58100"/>
            </a:xfrm>
            <a:custGeom>
              <a:avLst/>
              <a:gdLst/>
              <a:ahLst/>
              <a:cxnLst/>
              <a:rect l="0" t="0" r="0" b="0"/>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9" name="Shape 249"/>
            <p:cNvSpPr/>
            <p:nvPr/>
          </p:nvSpPr>
          <p:spPr>
            <a:xfrm>
              <a:off x="6794650" y="2591500"/>
              <a:ext cx="11825" cy="24450"/>
            </a:xfrm>
            <a:custGeom>
              <a:avLst/>
              <a:gdLst/>
              <a:ahLst/>
              <a:cxnLst/>
              <a:rect l="0" t="0" r="0" b="0"/>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0" name="Shape 250"/>
            <p:cNvSpPr/>
            <p:nvPr/>
          </p:nvSpPr>
          <p:spPr>
            <a:xfrm>
              <a:off x="6770250" y="2573825"/>
              <a:ext cx="62300" cy="58100"/>
            </a:xfrm>
            <a:custGeom>
              <a:avLst/>
              <a:gdLst/>
              <a:ahLst/>
              <a:cxnLst/>
              <a:rect l="0" t="0" r="0" b="0"/>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1" name="Shape 251"/>
            <p:cNvSpPr/>
            <p:nvPr/>
          </p:nvSpPr>
          <p:spPr>
            <a:xfrm>
              <a:off x="6988250" y="2412225"/>
              <a:ext cx="64825" cy="58100"/>
            </a:xfrm>
            <a:custGeom>
              <a:avLst/>
              <a:gdLst/>
              <a:ahLst/>
              <a:cxnLst/>
              <a:rect l="0" t="0" r="0" b="0"/>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2" name="Shape 252"/>
            <p:cNvSpPr/>
            <p:nvPr/>
          </p:nvSpPr>
          <p:spPr>
            <a:xfrm>
              <a:off x="6893150" y="2546050"/>
              <a:ext cx="56400" cy="56425"/>
            </a:xfrm>
            <a:custGeom>
              <a:avLst/>
              <a:gdLst/>
              <a:ahLst/>
              <a:cxnLst/>
              <a:rect l="0" t="0" r="0" b="0"/>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3" name="Shape 253"/>
            <p:cNvSpPr/>
            <p:nvPr/>
          </p:nvSpPr>
          <p:spPr>
            <a:xfrm>
              <a:off x="6779500" y="2537650"/>
              <a:ext cx="16875" cy="23575"/>
            </a:xfrm>
            <a:custGeom>
              <a:avLst/>
              <a:gdLst/>
              <a:ahLst/>
              <a:cxnLst/>
              <a:rect l="0" t="0" r="0" b="0"/>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4" name="Shape 254"/>
            <p:cNvSpPr/>
            <p:nvPr/>
          </p:nvSpPr>
          <p:spPr>
            <a:xfrm>
              <a:off x="6819075" y="2507350"/>
              <a:ext cx="59775" cy="53875"/>
            </a:xfrm>
            <a:custGeom>
              <a:avLst/>
              <a:gdLst/>
              <a:ahLst/>
              <a:cxnLst/>
              <a:rect l="0" t="0" r="0" b="0"/>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5" name="Shape 255"/>
            <p:cNvSpPr/>
            <p:nvPr/>
          </p:nvSpPr>
          <p:spPr>
            <a:xfrm>
              <a:off x="6827475" y="2467775"/>
              <a:ext cx="15175" cy="29500"/>
            </a:xfrm>
            <a:custGeom>
              <a:avLst/>
              <a:gdLst/>
              <a:ahLst/>
              <a:cxnLst/>
              <a:rect l="0" t="0" r="0" b="0"/>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6" name="Shape 256"/>
            <p:cNvSpPr/>
            <p:nvPr/>
          </p:nvSpPr>
          <p:spPr>
            <a:xfrm>
              <a:off x="6984050" y="2574675"/>
              <a:ext cx="27800" cy="22750"/>
            </a:xfrm>
            <a:custGeom>
              <a:avLst/>
              <a:gdLst/>
              <a:ahLst/>
              <a:cxnLst/>
              <a:rect l="0" t="0" r="0" b="0"/>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7" name="Shape 257"/>
            <p:cNvSpPr/>
            <p:nvPr/>
          </p:nvSpPr>
          <p:spPr>
            <a:xfrm>
              <a:off x="6808975" y="2453475"/>
              <a:ext cx="55575" cy="55575"/>
            </a:xfrm>
            <a:custGeom>
              <a:avLst/>
              <a:gdLst/>
              <a:ahLst/>
              <a:cxnLst/>
              <a:rect l="0" t="0" r="0" b="0"/>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8" name="Shape 258"/>
            <p:cNvSpPr/>
            <p:nvPr/>
          </p:nvSpPr>
          <p:spPr>
            <a:xfrm>
              <a:off x="6914175" y="2562050"/>
              <a:ext cx="15175" cy="24425"/>
            </a:xfrm>
            <a:custGeom>
              <a:avLst/>
              <a:gdLst/>
              <a:ahLst/>
              <a:cxnLst/>
              <a:rect l="0" t="0" r="0" b="0"/>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9" name="Shape 259"/>
            <p:cNvSpPr/>
            <p:nvPr/>
          </p:nvSpPr>
          <p:spPr>
            <a:xfrm>
              <a:off x="6841800" y="2524175"/>
              <a:ext cx="14325" cy="21900"/>
            </a:xfrm>
            <a:custGeom>
              <a:avLst/>
              <a:gdLst/>
              <a:ahLst/>
              <a:cxnLst/>
              <a:rect l="0" t="0" r="0" b="0"/>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0" name="Shape 260"/>
            <p:cNvSpPr/>
            <p:nvPr/>
          </p:nvSpPr>
          <p:spPr>
            <a:xfrm>
              <a:off x="6716375" y="2637800"/>
              <a:ext cx="66525" cy="59800"/>
            </a:xfrm>
            <a:custGeom>
              <a:avLst/>
              <a:gdLst/>
              <a:ahLst/>
              <a:cxnLst/>
              <a:rect l="0" t="0" r="0" b="0"/>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1" name="Shape 261"/>
            <p:cNvSpPr/>
            <p:nvPr/>
          </p:nvSpPr>
          <p:spPr>
            <a:xfrm>
              <a:off x="6851050" y="2572150"/>
              <a:ext cx="24425" cy="21900"/>
            </a:xfrm>
            <a:custGeom>
              <a:avLst/>
              <a:gdLst/>
              <a:ahLst/>
              <a:cxnLst/>
              <a:rect l="0" t="0" r="0" b="0"/>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2" name="Shape 262"/>
            <p:cNvSpPr/>
            <p:nvPr/>
          </p:nvSpPr>
          <p:spPr>
            <a:xfrm>
              <a:off x="6775300" y="2626025"/>
              <a:ext cx="66525" cy="53050"/>
            </a:xfrm>
            <a:custGeom>
              <a:avLst/>
              <a:gdLst/>
              <a:ahLst/>
              <a:cxnLst/>
              <a:rect l="0" t="0" r="0" b="0"/>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3" name="Shape 263"/>
            <p:cNvSpPr/>
            <p:nvPr/>
          </p:nvSpPr>
          <p:spPr>
            <a:xfrm>
              <a:off x="6698700" y="2537650"/>
              <a:ext cx="58100" cy="48825"/>
            </a:xfrm>
            <a:custGeom>
              <a:avLst/>
              <a:gdLst/>
              <a:ahLst/>
              <a:cxnLst/>
              <a:rect l="0" t="0" r="0" b="0"/>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4" name="Shape 264"/>
            <p:cNvSpPr/>
            <p:nvPr/>
          </p:nvSpPr>
          <p:spPr>
            <a:xfrm>
              <a:off x="6740800" y="2658000"/>
              <a:ext cx="19375" cy="24450"/>
            </a:xfrm>
            <a:custGeom>
              <a:avLst/>
              <a:gdLst/>
              <a:ahLst/>
              <a:cxnLst/>
              <a:rect l="0" t="0" r="0" b="0"/>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5" name="Shape 265"/>
            <p:cNvSpPr/>
            <p:nvPr/>
          </p:nvSpPr>
          <p:spPr>
            <a:xfrm>
              <a:off x="6705450" y="2585625"/>
              <a:ext cx="62300" cy="57250"/>
            </a:xfrm>
            <a:custGeom>
              <a:avLst/>
              <a:gdLst/>
              <a:ahLst/>
              <a:cxnLst/>
              <a:rect l="0" t="0" r="0" b="0"/>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6" name="Shape 266"/>
            <p:cNvSpPr/>
            <p:nvPr/>
          </p:nvSpPr>
          <p:spPr>
            <a:xfrm>
              <a:off x="6806450" y="2643700"/>
              <a:ext cx="14325" cy="23600"/>
            </a:xfrm>
            <a:custGeom>
              <a:avLst/>
              <a:gdLst/>
              <a:ahLst/>
              <a:cxnLst/>
              <a:rect l="0" t="0" r="0" b="0"/>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7" name="Shape 267"/>
            <p:cNvSpPr/>
            <p:nvPr/>
          </p:nvSpPr>
          <p:spPr>
            <a:xfrm>
              <a:off x="6932700" y="2630225"/>
              <a:ext cx="5925" cy="5075"/>
            </a:xfrm>
            <a:custGeom>
              <a:avLst/>
              <a:gdLst/>
              <a:ahLst/>
              <a:cxnLst/>
              <a:rect l="0" t="0" r="0" b="0"/>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8" name="Shape 268"/>
            <p:cNvSpPr/>
            <p:nvPr/>
          </p:nvSpPr>
          <p:spPr>
            <a:xfrm>
              <a:off x="6903250" y="2595725"/>
              <a:ext cx="58925" cy="53875"/>
            </a:xfrm>
            <a:custGeom>
              <a:avLst/>
              <a:gdLst/>
              <a:ahLst/>
              <a:cxnLst/>
              <a:rect l="0" t="0" r="0" b="0"/>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9" name="Shape 269"/>
            <p:cNvSpPr/>
            <p:nvPr/>
          </p:nvSpPr>
          <p:spPr>
            <a:xfrm>
              <a:off x="6844325" y="2609175"/>
              <a:ext cx="64000" cy="55600"/>
            </a:xfrm>
            <a:custGeom>
              <a:avLst/>
              <a:gdLst/>
              <a:ahLst/>
              <a:cxnLst/>
              <a:rect l="0" t="0" r="0" b="0"/>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0" name="Shape 270"/>
            <p:cNvSpPr/>
            <p:nvPr/>
          </p:nvSpPr>
          <p:spPr>
            <a:xfrm>
              <a:off x="6835050" y="2561200"/>
              <a:ext cx="56425" cy="55575"/>
            </a:xfrm>
            <a:custGeom>
              <a:avLst/>
              <a:gdLst/>
              <a:ahLst/>
              <a:cxnLst/>
              <a:rect l="0" t="0" r="0" b="0"/>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1" name="Shape 271"/>
            <p:cNvSpPr/>
            <p:nvPr/>
          </p:nvSpPr>
          <p:spPr>
            <a:xfrm>
              <a:off x="6862825" y="2622650"/>
              <a:ext cx="26125" cy="29475"/>
            </a:xfrm>
            <a:custGeom>
              <a:avLst/>
              <a:gdLst/>
              <a:ahLst/>
              <a:cxnLst/>
              <a:rect l="0" t="0" r="0" b="0"/>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2" name="Shape 272"/>
            <p:cNvSpPr/>
            <p:nvPr/>
          </p:nvSpPr>
          <p:spPr>
            <a:xfrm>
              <a:off x="6254275" y="238125"/>
              <a:ext cx="974725" cy="642225"/>
            </a:xfrm>
            <a:custGeom>
              <a:avLst/>
              <a:gdLst/>
              <a:ahLst/>
              <a:cxnLst/>
              <a:rect l="0" t="0" r="0" b="0"/>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3" name="Shape 273"/>
            <p:cNvSpPr/>
            <p:nvPr/>
          </p:nvSpPr>
          <p:spPr>
            <a:xfrm>
              <a:off x="6883875" y="670750"/>
              <a:ext cx="53900" cy="50525"/>
            </a:xfrm>
            <a:custGeom>
              <a:avLst/>
              <a:gdLst/>
              <a:ahLst/>
              <a:cxnLst/>
              <a:rect l="0" t="0" r="0" b="0"/>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4" name="Shape 274"/>
            <p:cNvSpPr/>
            <p:nvPr/>
          </p:nvSpPr>
          <p:spPr>
            <a:xfrm>
              <a:off x="6979825" y="2369300"/>
              <a:ext cx="63150" cy="42100"/>
            </a:xfrm>
            <a:custGeom>
              <a:avLst/>
              <a:gdLst/>
              <a:ahLst/>
              <a:cxnLst/>
              <a:rect l="0" t="0" r="0" b="0"/>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5" name="Shape 275"/>
            <p:cNvSpPr/>
            <p:nvPr/>
          </p:nvSpPr>
          <p:spPr>
            <a:xfrm>
              <a:off x="6897350" y="685900"/>
              <a:ext cx="26125" cy="20225"/>
            </a:xfrm>
            <a:custGeom>
              <a:avLst/>
              <a:gdLst/>
              <a:ahLst/>
              <a:cxnLst/>
              <a:rect l="0" t="0" r="0" b="0"/>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6" name="Shape 276"/>
            <p:cNvSpPr/>
            <p:nvPr/>
          </p:nvSpPr>
          <p:spPr>
            <a:xfrm>
              <a:off x="6942800" y="2476200"/>
              <a:ext cx="61475" cy="58100"/>
            </a:xfrm>
            <a:custGeom>
              <a:avLst/>
              <a:gdLst/>
              <a:ahLst/>
              <a:cxnLst/>
              <a:rect l="0" t="0" r="0" b="0"/>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7" name="Shape 277"/>
            <p:cNvSpPr/>
            <p:nvPr/>
          </p:nvSpPr>
          <p:spPr>
            <a:xfrm>
              <a:off x="6845150" y="1283500"/>
              <a:ext cx="25" cy="25"/>
            </a:xfrm>
            <a:custGeom>
              <a:avLst/>
              <a:gdLst/>
              <a:ahLst/>
              <a:cxnLst/>
              <a:rect l="0" t="0" r="0" b="0"/>
              <a:pathLst>
                <a:path w="1" h="1" extrusionOk="0">
                  <a:moveTo>
                    <a:pt x="1" y="1"/>
                  </a:moveTo>
                  <a:lnTo>
                    <a:pt x="1" y="1"/>
                  </a:lnTo>
                  <a:lnTo>
                    <a:pt x="1" y="1"/>
                  </a:lnTo>
                  <a:lnTo>
                    <a:pt x="1" y="1"/>
                  </a:lnTo>
                  <a:lnTo>
                    <a:pt x="1" y="1"/>
                  </a:lnTo>
                  <a:lnTo>
                    <a:pt x="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8" name="Shape 278"/>
            <p:cNvSpPr/>
            <p:nvPr/>
          </p:nvSpPr>
          <p:spPr>
            <a:xfrm>
              <a:off x="6918400" y="2384450"/>
              <a:ext cx="60625" cy="39575"/>
            </a:xfrm>
            <a:custGeom>
              <a:avLst/>
              <a:gdLst/>
              <a:ahLst/>
              <a:cxnLst/>
              <a:rect l="0" t="0" r="0" b="0"/>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9" name="Shape 279"/>
            <p:cNvSpPr/>
            <p:nvPr/>
          </p:nvSpPr>
          <p:spPr>
            <a:xfrm>
              <a:off x="6689450" y="2435800"/>
              <a:ext cx="87550" cy="43800"/>
            </a:xfrm>
            <a:custGeom>
              <a:avLst/>
              <a:gdLst/>
              <a:ahLst/>
              <a:cxnLst/>
              <a:rect l="0" t="0" r="0" b="0"/>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0" name="Shape 280"/>
            <p:cNvSpPr/>
            <p:nvPr/>
          </p:nvSpPr>
          <p:spPr>
            <a:xfrm>
              <a:off x="3843650" y="1982125"/>
              <a:ext cx="530300" cy="841725"/>
            </a:xfrm>
            <a:custGeom>
              <a:avLst/>
              <a:gdLst/>
              <a:ahLst/>
              <a:cxnLst/>
              <a:rect l="0" t="0" r="0" b="0"/>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1" name="Shape 281"/>
            <p:cNvSpPr/>
            <p:nvPr/>
          </p:nvSpPr>
          <p:spPr>
            <a:xfrm>
              <a:off x="6854425" y="2395400"/>
              <a:ext cx="68200" cy="50525"/>
            </a:xfrm>
            <a:custGeom>
              <a:avLst/>
              <a:gdLst/>
              <a:ahLst/>
              <a:cxnLst/>
              <a:rect l="0" t="0" r="0" b="0"/>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2" name="Shape 282"/>
            <p:cNvSpPr/>
            <p:nvPr/>
          </p:nvSpPr>
          <p:spPr>
            <a:xfrm>
              <a:off x="6345200" y="238125"/>
              <a:ext cx="810575" cy="563100"/>
            </a:xfrm>
            <a:custGeom>
              <a:avLst/>
              <a:gdLst/>
              <a:ahLst/>
              <a:cxnLst/>
              <a:rect l="0" t="0" r="0" b="0"/>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3" name="Shape 283"/>
            <p:cNvSpPr/>
            <p:nvPr/>
          </p:nvSpPr>
          <p:spPr>
            <a:xfrm>
              <a:off x="6682725" y="2484625"/>
              <a:ext cx="60625" cy="52200"/>
            </a:xfrm>
            <a:custGeom>
              <a:avLst/>
              <a:gdLst/>
              <a:ahLst/>
              <a:cxnLst/>
              <a:rect l="0" t="0" r="0" b="0"/>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4" name="Shape 284"/>
            <p:cNvSpPr/>
            <p:nvPr/>
          </p:nvSpPr>
          <p:spPr>
            <a:xfrm>
              <a:off x="6793825" y="2413075"/>
              <a:ext cx="61450" cy="47150"/>
            </a:xfrm>
            <a:custGeom>
              <a:avLst/>
              <a:gdLst/>
              <a:ahLst/>
              <a:cxnLst/>
              <a:rect l="0" t="0" r="0" b="0"/>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5" name="Shape 285"/>
            <p:cNvSpPr/>
            <p:nvPr/>
          </p:nvSpPr>
          <p:spPr>
            <a:xfrm>
              <a:off x="5622175" y="2490500"/>
              <a:ext cx="21050" cy="17700"/>
            </a:xfrm>
            <a:custGeom>
              <a:avLst/>
              <a:gdLst/>
              <a:ahLst/>
              <a:cxnLst/>
              <a:rect l="0" t="0" r="0" b="0"/>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6" name="Shape 286"/>
            <p:cNvSpPr/>
            <p:nvPr/>
          </p:nvSpPr>
          <p:spPr>
            <a:xfrm>
              <a:off x="560027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7" name="Shape 287"/>
            <p:cNvSpPr/>
            <p:nvPr/>
          </p:nvSpPr>
          <p:spPr>
            <a:xfrm>
              <a:off x="563395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8" name="Shape 288"/>
            <p:cNvSpPr/>
            <p:nvPr/>
          </p:nvSpPr>
          <p:spPr>
            <a:xfrm>
              <a:off x="5603650" y="2630225"/>
              <a:ext cx="19375" cy="16850"/>
            </a:xfrm>
            <a:custGeom>
              <a:avLst/>
              <a:gdLst/>
              <a:ahLst/>
              <a:cxnLst/>
              <a:rect l="0" t="0" r="0" b="0"/>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9" name="Shape 289"/>
            <p:cNvSpPr/>
            <p:nvPr/>
          </p:nvSpPr>
          <p:spPr>
            <a:xfrm>
              <a:off x="558007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0" name="Shape 290"/>
            <p:cNvSpPr/>
            <p:nvPr/>
          </p:nvSpPr>
          <p:spPr>
            <a:xfrm>
              <a:off x="5637325" y="2558675"/>
              <a:ext cx="14325" cy="20225"/>
            </a:xfrm>
            <a:custGeom>
              <a:avLst/>
              <a:gdLst/>
              <a:ahLst/>
              <a:cxnLst/>
              <a:rect l="0" t="0" r="0" b="0"/>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1" name="Shape 291"/>
            <p:cNvSpPr/>
            <p:nvPr/>
          </p:nvSpPr>
          <p:spPr>
            <a:xfrm>
              <a:off x="552622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2" name="Shape 292"/>
            <p:cNvSpPr/>
            <p:nvPr/>
          </p:nvSpPr>
          <p:spPr>
            <a:xfrm>
              <a:off x="552875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3" name="Shape 293"/>
            <p:cNvSpPr/>
            <p:nvPr/>
          </p:nvSpPr>
          <p:spPr>
            <a:xfrm>
              <a:off x="5541375" y="2535950"/>
              <a:ext cx="64825" cy="62325"/>
            </a:xfrm>
            <a:custGeom>
              <a:avLst/>
              <a:gdLst/>
              <a:ahLst/>
              <a:cxnLst/>
              <a:rect l="0" t="0" r="0" b="0"/>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4" name="Shape 294"/>
            <p:cNvSpPr/>
            <p:nvPr/>
          </p:nvSpPr>
          <p:spPr>
            <a:xfrm>
              <a:off x="5568300" y="2562050"/>
              <a:ext cx="20225" cy="19375"/>
            </a:xfrm>
            <a:custGeom>
              <a:avLst/>
              <a:gdLst/>
              <a:ahLst/>
              <a:cxnLst/>
              <a:rect l="0" t="0" r="0" b="0"/>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5" name="Shape 295"/>
            <p:cNvSpPr/>
            <p:nvPr/>
          </p:nvSpPr>
          <p:spPr>
            <a:xfrm>
              <a:off x="5492550" y="2558675"/>
              <a:ext cx="25275" cy="24450"/>
            </a:xfrm>
            <a:custGeom>
              <a:avLst/>
              <a:gdLst/>
              <a:ahLst/>
              <a:cxnLst/>
              <a:rect l="0" t="0" r="0" b="0"/>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6" name="Shape 296"/>
            <p:cNvSpPr/>
            <p:nvPr/>
          </p:nvSpPr>
          <p:spPr>
            <a:xfrm>
              <a:off x="556157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7" name="Shape 297"/>
            <p:cNvSpPr/>
            <p:nvPr/>
          </p:nvSpPr>
          <p:spPr>
            <a:xfrm>
              <a:off x="5587650" y="2429900"/>
              <a:ext cx="11825" cy="18550"/>
            </a:xfrm>
            <a:custGeom>
              <a:avLst/>
              <a:gdLst/>
              <a:ahLst/>
              <a:cxnLst/>
              <a:rect l="0" t="0" r="0" b="0"/>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8" name="Shape 298"/>
            <p:cNvSpPr/>
            <p:nvPr/>
          </p:nvSpPr>
          <p:spPr>
            <a:xfrm>
              <a:off x="5554825" y="2489675"/>
              <a:ext cx="16025" cy="18525"/>
            </a:xfrm>
            <a:custGeom>
              <a:avLst/>
              <a:gdLst/>
              <a:ahLst/>
              <a:cxnLst/>
              <a:rect l="0" t="0" r="0" b="0"/>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9" name="Shape 299"/>
            <p:cNvSpPr/>
            <p:nvPr/>
          </p:nvSpPr>
          <p:spPr>
            <a:xfrm>
              <a:off x="5516125" y="2429900"/>
              <a:ext cx="14325" cy="18550"/>
            </a:xfrm>
            <a:custGeom>
              <a:avLst/>
              <a:gdLst/>
              <a:ahLst/>
              <a:cxnLst/>
              <a:rect l="0" t="0" r="0" b="0"/>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0" name="Shape 300"/>
            <p:cNvSpPr/>
            <p:nvPr/>
          </p:nvSpPr>
          <p:spPr>
            <a:xfrm>
              <a:off x="5506850" y="2348250"/>
              <a:ext cx="68200" cy="42125"/>
            </a:xfrm>
            <a:custGeom>
              <a:avLst/>
              <a:gdLst/>
              <a:ahLst/>
              <a:cxnLst/>
              <a:rect l="0" t="0" r="0" b="0"/>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1" name="Shape 301"/>
            <p:cNvSpPr/>
            <p:nvPr/>
          </p:nvSpPr>
          <p:spPr>
            <a:xfrm>
              <a:off x="561460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2" name="Shape 302"/>
            <p:cNvSpPr/>
            <p:nvPr/>
          </p:nvSpPr>
          <p:spPr>
            <a:xfrm>
              <a:off x="5579250" y="2345725"/>
              <a:ext cx="69025" cy="47175"/>
            </a:xfrm>
            <a:custGeom>
              <a:avLst/>
              <a:gdLst/>
              <a:ahLst/>
              <a:cxnLst/>
              <a:rect l="0" t="0" r="0" b="0"/>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3" name="Shape 303"/>
            <p:cNvSpPr/>
            <p:nvPr/>
          </p:nvSpPr>
          <p:spPr>
            <a:xfrm>
              <a:off x="5662575" y="2429900"/>
              <a:ext cx="11800" cy="20225"/>
            </a:xfrm>
            <a:custGeom>
              <a:avLst/>
              <a:gdLst/>
              <a:ahLst/>
              <a:cxnLst/>
              <a:rect l="0" t="0" r="0" b="0"/>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4" name="Shape 304"/>
            <p:cNvSpPr/>
            <p:nvPr/>
          </p:nvSpPr>
          <p:spPr>
            <a:xfrm>
              <a:off x="5697925" y="2489675"/>
              <a:ext cx="5925" cy="17700"/>
            </a:xfrm>
            <a:custGeom>
              <a:avLst/>
              <a:gdLst/>
              <a:ahLst/>
              <a:cxnLst/>
              <a:rect l="0" t="0" r="0" b="0"/>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5" name="Shape 305"/>
            <p:cNvSpPr/>
            <p:nvPr/>
          </p:nvSpPr>
          <p:spPr>
            <a:xfrm>
              <a:off x="5733275" y="2429050"/>
              <a:ext cx="16025" cy="17700"/>
            </a:xfrm>
            <a:custGeom>
              <a:avLst/>
              <a:gdLst/>
              <a:ahLst/>
              <a:cxnLst/>
              <a:rect l="0" t="0" r="0" b="0"/>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6" name="Shape 306"/>
            <p:cNvSpPr/>
            <p:nvPr/>
          </p:nvSpPr>
          <p:spPr>
            <a:xfrm>
              <a:off x="563900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7" name="Shape 307"/>
            <p:cNvSpPr/>
            <p:nvPr/>
          </p:nvSpPr>
          <p:spPr>
            <a:xfrm>
              <a:off x="5364600" y="2609175"/>
              <a:ext cx="7600" cy="60650"/>
            </a:xfrm>
            <a:custGeom>
              <a:avLst/>
              <a:gdLst/>
              <a:ahLst/>
              <a:cxnLst/>
              <a:rect l="0" t="0" r="0" b="0"/>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8" name="Shape 308"/>
            <p:cNvSpPr/>
            <p:nvPr/>
          </p:nvSpPr>
          <p:spPr>
            <a:xfrm>
              <a:off x="567267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9" name="Shape 309"/>
            <p:cNvSpPr/>
            <p:nvPr/>
          </p:nvSpPr>
          <p:spPr>
            <a:xfrm>
              <a:off x="5528750" y="2626850"/>
              <a:ext cx="19375" cy="22750"/>
            </a:xfrm>
            <a:custGeom>
              <a:avLst/>
              <a:gdLst/>
              <a:ahLst/>
              <a:cxnLst/>
              <a:rect l="0" t="0" r="0" b="0"/>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0" name="Shape 310"/>
            <p:cNvSpPr/>
            <p:nvPr/>
          </p:nvSpPr>
          <p:spPr>
            <a:xfrm>
              <a:off x="5705500" y="2394550"/>
              <a:ext cx="64825" cy="62300"/>
            </a:xfrm>
            <a:custGeom>
              <a:avLst/>
              <a:gdLst/>
              <a:ahLst/>
              <a:cxnLst/>
              <a:rect l="0" t="0" r="0" b="0"/>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1" name="Shape 311"/>
            <p:cNvSpPr/>
            <p:nvPr/>
          </p:nvSpPr>
          <p:spPr>
            <a:xfrm>
              <a:off x="5508550" y="2605825"/>
              <a:ext cx="63150" cy="68200"/>
            </a:xfrm>
            <a:custGeom>
              <a:avLst/>
              <a:gdLst/>
              <a:ahLst/>
              <a:cxnLst/>
              <a:rect l="0" t="0" r="0" b="0"/>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2" name="Shape 312"/>
            <p:cNvSpPr/>
            <p:nvPr/>
          </p:nvSpPr>
          <p:spPr>
            <a:xfrm>
              <a:off x="5436150" y="2606650"/>
              <a:ext cx="64850" cy="62325"/>
            </a:xfrm>
            <a:custGeom>
              <a:avLst/>
              <a:gdLst/>
              <a:ahLst/>
              <a:cxnLst/>
              <a:rect l="0" t="0" r="0" b="0"/>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3" name="Shape 313"/>
            <p:cNvSpPr/>
            <p:nvPr/>
          </p:nvSpPr>
          <p:spPr>
            <a:xfrm>
              <a:off x="5461400" y="2627700"/>
              <a:ext cx="18550" cy="16850"/>
            </a:xfrm>
            <a:custGeom>
              <a:avLst/>
              <a:gdLst/>
              <a:ahLst/>
              <a:cxnLst/>
              <a:rect l="0" t="0" r="0" b="0"/>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4" name="Shape 314"/>
            <p:cNvSpPr/>
            <p:nvPr/>
          </p:nvSpPr>
          <p:spPr>
            <a:xfrm>
              <a:off x="5727375" y="2678200"/>
              <a:ext cx="69900" cy="8450"/>
            </a:xfrm>
            <a:custGeom>
              <a:avLst/>
              <a:gdLst/>
              <a:ahLst/>
              <a:cxnLst/>
              <a:rect l="0" t="0" r="0" b="0"/>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5" name="Shape 315"/>
            <p:cNvSpPr/>
            <p:nvPr/>
          </p:nvSpPr>
          <p:spPr>
            <a:xfrm>
              <a:off x="588647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6" name="Shape 316"/>
            <p:cNvSpPr/>
            <p:nvPr/>
          </p:nvSpPr>
          <p:spPr>
            <a:xfrm>
              <a:off x="5470675" y="2536800"/>
              <a:ext cx="58100" cy="62300"/>
            </a:xfrm>
            <a:custGeom>
              <a:avLst/>
              <a:gdLst/>
              <a:ahLst/>
              <a:cxnLst/>
              <a:rect l="0" t="0" r="0" b="0"/>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7" name="Shape 317"/>
            <p:cNvSpPr/>
            <p:nvPr/>
          </p:nvSpPr>
          <p:spPr>
            <a:xfrm>
              <a:off x="584942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8" name="Shape 318"/>
            <p:cNvSpPr/>
            <p:nvPr/>
          </p:nvSpPr>
          <p:spPr>
            <a:xfrm>
              <a:off x="5777875" y="2393700"/>
              <a:ext cx="63150" cy="68225"/>
            </a:xfrm>
            <a:custGeom>
              <a:avLst/>
              <a:gdLst/>
              <a:ahLst/>
              <a:cxnLst/>
              <a:rect l="0" t="0" r="0" b="0"/>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9" name="Shape 319"/>
            <p:cNvSpPr/>
            <p:nvPr/>
          </p:nvSpPr>
          <p:spPr>
            <a:xfrm>
              <a:off x="6053950" y="571425"/>
              <a:ext cx="7600" cy="11800"/>
            </a:xfrm>
            <a:custGeom>
              <a:avLst/>
              <a:gdLst/>
              <a:ahLst/>
              <a:cxnLst/>
              <a:rect l="0" t="0" r="0" b="0"/>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0" name="Shape 320"/>
            <p:cNvSpPr/>
            <p:nvPr/>
          </p:nvSpPr>
          <p:spPr>
            <a:xfrm>
              <a:off x="5384800" y="2467775"/>
              <a:ext cx="7600" cy="60625"/>
            </a:xfrm>
            <a:custGeom>
              <a:avLst/>
              <a:gdLst/>
              <a:ahLst/>
              <a:cxnLst/>
              <a:rect l="0" t="0" r="0" b="0"/>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1" name="Shape 321"/>
            <p:cNvSpPr/>
            <p:nvPr/>
          </p:nvSpPr>
          <p:spPr>
            <a:xfrm>
              <a:off x="545635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2" name="Shape 322"/>
            <p:cNvSpPr/>
            <p:nvPr/>
          </p:nvSpPr>
          <p:spPr>
            <a:xfrm>
              <a:off x="539742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3" name="Shape 323"/>
            <p:cNvSpPr/>
            <p:nvPr/>
          </p:nvSpPr>
          <p:spPr>
            <a:xfrm>
              <a:off x="5479075" y="2489675"/>
              <a:ext cx="21925" cy="17700"/>
            </a:xfrm>
            <a:custGeom>
              <a:avLst/>
              <a:gdLst/>
              <a:ahLst/>
              <a:cxnLst/>
              <a:rect l="0" t="0" r="0" b="0"/>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4" name="Shape 324"/>
            <p:cNvSpPr/>
            <p:nvPr/>
          </p:nvSpPr>
          <p:spPr>
            <a:xfrm>
              <a:off x="5369650" y="2607500"/>
              <a:ext cx="57275" cy="62325"/>
            </a:xfrm>
            <a:custGeom>
              <a:avLst/>
              <a:gdLst/>
              <a:ahLst/>
              <a:cxnLst/>
              <a:rect l="0" t="0" r="0" b="0"/>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5" name="Shape 325"/>
            <p:cNvSpPr/>
            <p:nvPr/>
          </p:nvSpPr>
          <p:spPr>
            <a:xfrm>
              <a:off x="5422675" y="2558675"/>
              <a:ext cx="18550" cy="26975"/>
            </a:xfrm>
            <a:custGeom>
              <a:avLst/>
              <a:gdLst/>
              <a:ahLst/>
              <a:cxnLst/>
              <a:rect l="0" t="0" r="0" b="0"/>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6" name="Shape 326"/>
            <p:cNvSpPr/>
            <p:nvPr/>
          </p:nvSpPr>
          <p:spPr>
            <a:xfrm>
              <a:off x="548917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7" name="Shape 327"/>
            <p:cNvSpPr/>
            <p:nvPr/>
          </p:nvSpPr>
          <p:spPr>
            <a:xfrm>
              <a:off x="5389025" y="2629375"/>
              <a:ext cx="16850" cy="16025"/>
            </a:xfrm>
            <a:custGeom>
              <a:avLst/>
              <a:gdLst/>
              <a:ahLst/>
              <a:cxnLst/>
              <a:rect l="0" t="0" r="0" b="0"/>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8" name="Shape 328"/>
            <p:cNvSpPr/>
            <p:nvPr/>
          </p:nvSpPr>
          <p:spPr>
            <a:xfrm>
              <a:off x="538985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9" name="Shape 329"/>
            <p:cNvSpPr/>
            <p:nvPr/>
          </p:nvSpPr>
          <p:spPr>
            <a:xfrm>
              <a:off x="5410900" y="2488825"/>
              <a:ext cx="14325" cy="21900"/>
            </a:xfrm>
            <a:custGeom>
              <a:avLst/>
              <a:gdLst/>
              <a:ahLst/>
              <a:cxnLst/>
              <a:rect l="0" t="0" r="0" b="0"/>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0" name="Shape 330"/>
            <p:cNvSpPr/>
            <p:nvPr/>
          </p:nvSpPr>
          <p:spPr>
            <a:xfrm>
              <a:off x="5671000" y="2627700"/>
              <a:ext cx="23575" cy="21075"/>
            </a:xfrm>
            <a:custGeom>
              <a:avLst/>
              <a:gdLst/>
              <a:ahLst/>
              <a:cxnLst/>
              <a:rect l="0" t="0" r="0" b="0"/>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1" name="Shape 331"/>
            <p:cNvSpPr/>
            <p:nvPr/>
          </p:nvSpPr>
          <p:spPr>
            <a:xfrm>
              <a:off x="5347775" y="2557000"/>
              <a:ext cx="19375" cy="26950"/>
            </a:xfrm>
            <a:custGeom>
              <a:avLst/>
              <a:gdLst/>
              <a:ahLst/>
              <a:cxnLst/>
              <a:rect l="0" t="0" r="0" b="0"/>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2" name="Shape 332"/>
            <p:cNvSpPr/>
            <p:nvPr/>
          </p:nvSpPr>
          <p:spPr>
            <a:xfrm>
              <a:off x="521982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3" name="Shape 333"/>
            <p:cNvSpPr/>
            <p:nvPr/>
          </p:nvSpPr>
          <p:spPr>
            <a:xfrm>
              <a:off x="565247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4" name="Shape 334"/>
            <p:cNvSpPr/>
            <p:nvPr/>
          </p:nvSpPr>
          <p:spPr>
            <a:xfrm>
              <a:off x="5326725" y="2535125"/>
              <a:ext cx="63150" cy="68200"/>
            </a:xfrm>
            <a:custGeom>
              <a:avLst/>
              <a:gdLst/>
              <a:ahLst/>
              <a:cxnLst/>
              <a:rect l="0" t="0" r="0" b="0"/>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5" name="Shape 335"/>
            <p:cNvSpPr/>
            <p:nvPr/>
          </p:nvSpPr>
          <p:spPr>
            <a:xfrm>
              <a:off x="5244250" y="2627700"/>
              <a:ext cx="19375" cy="22750"/>
            </a:xfrm>
            <a:custGeom>
              <a:avLst/>
              <a:gdLst/>
              <a:ahLst/>
              <a:cxnLst/>
              <a:rect l="0" t="0" r="0" b="0"/>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6" name="Shape 336"/>
            <p:cNvSpPr/>
            <p:nvPr/>
          </p:nvSpPr>
          <p:spPr>
            <a:xfrm>
              <a:off x="5057400" y="2606650"/>
              <a:ext cx="81650" cy="67375"/>
            </a:xfrm>
            <a:custGeom>
              <a:avLst/>
              <a:gdLst/>
              <a:ahLst/>
              <a:cxnLst/>
              <a:rect l="0" t="0" r="0" b="0"/>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7" name="Shape 337"/>
            <p:cNvSpPr/>
            <p:nvPr/>
          </p:nvSpPr>
          <p:spPr>
            <a:xfrm>
              <a:off x="5058225" y="2535950"/>
              <a:ext cx="117025" cy="65675"/>
            </a:xfrm>
            <a:custGeom>
              <a:avLst/>
              <a:gdLst/>
              <a:ahLst/>
              <a:cxnLst/>
              <a:rect l="0" t="0" r="0" b="0"/>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8" name="Shape 338"/>
            <p:cNvSpPr/>
            <p:nvPr/>
          </p:nvSpPr>
          <p:spPr>
            <a:xfrm>
              <a:off x="5128925" y="2395400"/>
              <a:ext cx="64000" cy="61450"/>
            </a:xfrm>
            <a:custGeom>
              <a:avLst/>
              <a:gdLst/>
              <a:ahLst/>
              <a:cxnLst/>
              <a:rect l="0" t="0" r="0" b="0"/>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9" name="Shape 339"/>
            <p:cNvSpPr/>
            <p:nvPr/>
          </p:nvSpPr>
          <p:spPr>
            <a:xfrm>
              <a:off x="5148300" y="2605825"/>
              <a:ext cx="63150" cy="68200"/>
            </a:xfrm>
            <a:custGeom>
              <a:avLst/>
              <a:gdLst/>
              <a:ahLst/>
              <a:cxnLst/>
              <a:rect l="0" t="0" r="0" b="0"/>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0" name="Shape 340"/>
            <p:cNvSpPr/>
            <p:nvPr/>
          </p:nvSpPr>
          <p:spPr>
            <a:xfrm>
              <a:off x="5199625" y="2678200"/>
              <a:ext cx="64000" cy="71575"/>
            </a:xfrm>
            <a:custGeom>
              <a:avLst/>
              <a:gdLst/>
              <a:ahLst/>
              <a:cxnLst/>
              <a:rect l="0" t="0" r="0" b="0"/>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1" name="Shape 341"/>
            <p:cNvSpPr/>
            <p:nvPr/>
          </p:nvSpPr>
          <p:spPr>
            <a:xfrm>
              <a:off x="5724850" y="2609175"/>
              <a:ext cx="7600" cy="60650"/>
            </a:xfrm>
            <a:custGeom>
              <a:avLst/>
              <a:gdLst/>
              <a:ahLst/>
              <a:cxnLst/>
              <a:rect l="0" t="0" r="0" b="0"/>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2" name="Shape 342"/>
            <p:cNvSpPr/>
            <p:nvPr/>
          </p:nvSpPr>
          <p:spPr>
            <a:xfrm>
              <a:off x="5806500" y="2684100"/>
              <a:ext cx="7600" cy="68200"/>
            </a:xfrm>
            <a:custGeom>
              <a:avLst/>
              <a:gdLst/>
              <a:ahLst/>
              <a:cxnLst/>
              <a:rect l="0" t="0" r="0" b="0"/>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3" name="Shape 343"/>
            <p:cNvSpPr/>
            <p:nvPr/>
          </p:nvSpPr>
          <p:spPr>
            <a:xfrm>
              <a:off x="5912550" y="2723650"/>
              <a:ext cx="11825" cy="17700"/>
            </a:xfrm>
            <a:custGeom>
              <a:avLst/>
              <a:gdLst/>
              <a:ahLst/>
              <a:cxnLst/>
              <a:rect l="0" t="0" r="0" b="0"/>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4" name="Shape 344"/>
            <p:cNvSpPr/>
            <p:nvPr/>
          </p:nvSpPr>
          <p:spPr>
            <a:xfrm>
              <a:off x="5888150" y="2710200"/>
              <a:ext cx="64825" cy="43775"/>
            </a:xfrm>
            <a:custGeom>
              <a:avLst/>
              <a:gdLst/>
              <a:ahLst/>
              <a:cxnLst/>
              <a:rect l="0" t="0" r="0" b="0"/>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5" name="Shape 345"/>
            <p:cNvSpPr/>
            <p:nvPr/>
          </p:nvSpPr>
          <p:spPr>
            <a:xfrm>
              <a:off x="5950425" y="2345725"/>
              <a:ext cx="69050" cy="47175"/>
            </a:xfrm>
            <a:custGeom>
              <a:avLst/>
              <a:gdLst/>
              <a:ahLst/>
              <a:cxnLst/>
              <a:rect l="0" t="0" r="0" b="0"/>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6" name="Shape 346"/>
            <p:cNvSpPr/>
            <p:nvPr/>
          </p:nvSpPr>
          <p:spPr>
            <a:xfrm>
              <a:off x="5710550" y="2559525"/>
              <a:ext cx="21075" cy="22750"/>
            </a:xfrm>
            <a:custGeom>
              <a:avLst/>
              <a:gdLst/>
              <a:ahLst/>
              <a:cxnLst/>
              <a:rect l="0" t="0" r="0" b="0"/>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7" name="Shape 347"/>
            <p:cNvSpPr/>
            <p:nvPr/>
          </p:nvSpPr>
          <p:spPr>
            <a:xfrm>
              <a:off x="6010200" y="1881125"/>
              <a:ext cx="297150" cy="942725"/>
            </a:xfrm>
            <a:custGeom>
              <a:avLst/>
              <a:gdLst/>
              <a:ahLst/>
              <a:cxnLst/>
              <a:rect l="0" t="0" r="0" b="0"/>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8" name="Shape 348"/>
            <p:cNvSpPr/>
            <p:nvPr/>
          </p:nvSpPr>
          <p:spPr>
            <a:xfrm>
              <a:off x="7092625" y="1473725"/>
              <a:ext cx="198650" cy="260950"/>
            </a:xfrm>
            <a:custGeom>
              <a:avLst/>
              <a:gdLst/>
              <a:ahLst/>
              <a:cxnLst/>
              <a:rect l="0" t="0" r="0" b="0"/>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9" name="Shape 349"/>
            <p:cNvSpPr/>
            <p:nvPr/>
          </p:nvSpPr>
          <p:spPr>
            <a:xfrm>
              <a:off x="516850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0" name="Shape 350"/>
            <p:cNvSpPr/>
            <p:nvPr/>
          </p:nvSpPr>
          <p:spPr>
            <a:xfrm>
              <a:off x="5686975" y="2535125"/>
              <a:ext cx="63150" cy="68200"/>
            </a:xfrm>
            <a:custGeom>
              <a:avLst/>
              <a:gdLst/>
              <a:ahLst/>
              <a:cxnLst/>
              <a:rect l="0" t="0" r="0" b="0"/>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1" name="Shape 351"/>
            <p:cNvSpPr/>
            <p:nvPr/>
          </p:nvSpPr>
          <p:spPr>
            <a:xfrm>
              <a:off x="5796400" y="2606650"/>
              <a:ext cx="64825" cy="62325"/>
            </a:xfrm>
            <a:custGeom>
              <a:avLst/>
              <a:gdLst/>
              <a:ahLst/>
              <a:cxnLst/>
              <a:rect l="0" t="0" r="0" b="0"/>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2" name="Shape 352"/>
            <p:cNvSpPr/>
            <p:nvPr/>
          </p:nvSpPr>
          <p:spPr>
            <a:xfrm>
              <a:off x="5818275" y="2619275"/>
              <a:ext cx="16875" cy="16875"/>
            </a:xfrm>
            <a:custGeom>
              <a:avLst/>
              <a:gdLst/>
              <a:ahLst/>
              <a:cxnLst/>
              <a:rect l="0" t="0" r="0" b="0"/>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3" name="Shape 353"/>
            <p:cNvSpPr/>
            <p:nvPr/>
          </p:nvSpPr>
          <p:spPr>
            <a:xfrm>
              <a:off x="5280450" y="2348250"/>
              <a:ext cx="68200" cy="42125"/>
            </a:xfrm>
            <a:custGeom>
              <a:avLst/>
              <a:gdLst/>
              <a:ahLst/>
              <a:cxnLst/>
              <a:rect l="0" t="0" r="0" b="0"/>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4" name="Shape 354"/>
            <p:cNvSpPr/>
            <p:nvPr/>
          </p:nvSpPr>
          <p:spPr>
            <a:xfrm>
              <a:off x="5262775" y="2490500"/>
              <a:ext cx="24425" cy="17700"/>
            </a:xfrm>
            <a:custGeom>
              <a:avLst/>
              <a:gdLst/>
              <a:ahLst/>
              <a:cxnLst/>
              <a:rect l="0" t="0" r="0" b="0"/>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5" name="Shape 355"/>
            <p:cNvSpPr/>
            <p:nvPr/>
          </p:nvSpPr>
          <p:spPr>
            <a:xfrm>
              <a:off x="5240050" y="2466100"/>
              <a:ext cx="63975" cy="61475"/>
            </a:xfrm>
            <a:custGeom>
              <a:avLst/>
              <a:gdLst/>
              <a:ahLst/>
              <a:cxnLst/>
              <a:rect l="0" t="0" r="0" b="0"/>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6" name="Shape 356"/>
            <p:cNvSpPr/>
            <p:nvPr/>
          </p:nvSpPr>
          <p:spPr>
            <a:xfrm>
              <a:off x="5209725" y="2556150"/>
              <a:ext cx="15175" cy="23600"/>
            </a:xfrm>
            <a:custGeom>
              <a:avLst/>
              <a:gdLst/>
              <a:ahLst/>
              <a:cxnLst/>
              <a:rect l="0" t="0" r="0" b="0"/>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7" name="Shape 357"/>
            <p:cNvSpPr/>
            <p:nvPr/>
          </p:nvSpPr>
          <p:spPr>
            <a:xfrm>
              <a:off x="52543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8" name="Shape 358"/>
            <p:cNvSpPr/>
            <p:nvPr/>
          </p:nvSpPr>
          <p:spPr>
            <a:xfrm>
              <a:off x="5278750" y="2560375"/>
              <a:ext cx="16025" cy="21900"/>
            </a:xfrm>
            <a:custGeom>
              <a:avLst/>
              <a:gdLst/>
              <a:ahLst/>
              <a:cxnLst/>
              <a:rect l="0" t="0" r="0" b="0"/>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9" name="Shape 359"/>
            <p:cNvSpPr/>
            <p:nvPr/>
          </p:nvSpPr>
          <p:spPr>
            <a:xfrm>
              <a:off x="5181125" y="2535950"/>
              <a:ext cx="64825" cy="62325"/>
            </a:xfrm>
            <a:custGeom>
              <a:avLst/>
              <a:gdLst/>
              <a:ahLst/>
              <a:cxnLst/>
              <a:rect l="0" t="0" r="0" b="0"/>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0" name="Shape 360"/>
            <p:cNvSpPr/>
            <p:nvPr/>
          </p:nvSpPr>
          <p:spPr>
            <a:xfrm>
              <a:off x="5315800" y="2629375"/>
              <a:ext cx="20225" cy="19400"/>
            </a:xfrm>
            <a:custGeom>
              <a:avLst/>
              <a:gdLst/>
              <a:ahLst/>
              <a:cxnLst/>
              <a:rect l="0" t="0" r="0" b="0"/>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1" name="Shape 361"/>
            <p:cNvSpPr/>
            <p:nvPr/>
          </p:nvSpPr>
          <p:spPr>
            <a:xfrm>
              <a:off x="5345250" y="2394550"/>
              <a:ext cx="64825" cy="62300"/>
            </a:xfrm>
            <a:custGeom>
              <a:avLst/>
              <a:gdLst/>
              <a:ahLst/>
              <a:cxnLst/>
              <a:rect l="0" t="0" r="0" b="0"/>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2" name="Shape 362"/>
            <p:cNvSpPr/>
            <p:nvPr/>
          </p:nvSpPr>
          <p:spPr>
            <a:xfrm>
              <a:off x="5417625" y="2393700"/>
              <a:ext cx="63175" cy="68225"/>
            </a:xfrm>
            <a:custGeom>
              <a:avLst/>
              <a:gdLst/>
              <a:ahLst/>
              <a:cxnLst/>
              <a:rect l="0" t="0" r="0" b="0"/>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3" name="Shape 363"/>
            <p:cNvSpPr/>
            <p:nvPr/>
          </p:nvSpPr>
          <p:spPr>
            <a:xfrm>
              <a:off x="529222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4" name="Shape 364"/>
            <p:cNvSpPr/>
            <p:nvPr/>
          </p:nvSpPr>
          <p:spPr>
            <a:xfrm>
              <a:off x="5227400" y="2424000"/>
              <a:ext cx="19400" cy="22750"/>
            </a:xfrm>
            <a:custGeom>
              <a:avLst/>
              <a:gdLst/>
              <a:ahLst/>
              <a:cxnLst/>
              <a:rect l="0" t="0" r="0" b="0"/>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5" name="Shape 365"/>
            <p:cNvSpPr/>
            <p:nvPr/>
          </p:nvSpPr>
          <p:spPr>
            <a:xfrm>
              <a:off x="527875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6" name="Shape 366"/>
            <p:cNvSpPr/>
            <p:nvPr/>
          </p:nvSpPr>
          <p:spPr>
            <a:xfrm>
              <a:off x="5298950" y="2424000"/>
              <a:ext cx="18550" cy="26975"/>
            </a:xfrm>
            <a:custGeom>
              <a:avLst/>
              <a:gdLst/>
              <a:ahLst/>
              <a:cxnLst/>
              <a:rect l="0" t="0" r="0" b="0"/>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7" name="Shape 367"/>
            <p:cNvSpPr/>
            <p:nvPr/>
          </p:nvSpPr>
          <p:spPr>
            <a:xfrm>
              <a:off x="527370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8" name="Shape 368"/>
            <p:cNvSpPr/>
            <p:nvPr/>
          </p:nvSpPr>
          <p:spPr>
            <a:xfrm>
              <a:off x="5206375" y="2345725"/>
              <a:ext cx="69050" cy="47175"/>
            </a:xfrm>
            <a:custGeom>
              <a:avLst/>
              <a:gdLst/>
              <a:ahLst/>
              <a:cxnLst/>
              <a:rect l="0" t="0" r="0" b="0"/>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9" name="Shape 369"/>
            <p:cNvSpPr/>
            <p:nvPr/>
          </p:nvSpPr>
          <p:spPr>
            <a:xfrm>
              <a:off x="5190375" y="2485450"/>
              <a:ext cx="20225" cy="26125"/>
            </a:xfrm>
            <a:custGeom>
              <a:avLst/>
              <a:gdLst/>
              <a:ahLst/>
              <a:cxnLst/>
              <a:rect l="0" t="0" r="0" b="0"/>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0" name="Shape 370"/>
            <p:cNvSpPr/>
            <p:nvPr/>
          </p:nvSpPr>
          <p:spPr>
            <a:xfrm>
              <a:off x="5341875" y="2489675"/>
              <a:ext cx="14350" cy="4225"/>
            </a:xfrm>
            <a:custGeom>
              <a:avLst/>
              <a:gdLst/>
              <a:ahLst/>
              <a:cxnLst/>
              <a:rect l="0" t="0" r="0" b="0"/>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1" name="Shape 371"/>
            <p:cNvSpPr/>
            <p:nvPr/>
          </p:nvSpPr>
          <p:spPr>
            <a:xfrm>
              <a:off x="531242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2" name="Shape 372"/>
            <p:cNvSpPr/>
            <p:nvPr/>
          </p:nvSpPr>
          <p:spPr>
            <a:xfrm>
              <a:off x="5337675" y="2490500"/>
              <a:ext cx="16850" cy="20225"/>
            </a:xfrm>
            <a:custGeom>
              <a:avLst/>
              <a:gdLst/>
              <a:ahLst/>
              <a:cxnLst/>
              <a:rect l="0" t="0" r="0" b="0"/>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3" name="Shape 373"/>
            <p:cNvSpPr/>
            <p:nvPr/>
          </p:nvSpPr>
          <p:spPr>
            <a:xfrm>
              <a:off x="5367125" y="2425700"/>
              <a:ext cx="20225" cy="22750"/>
            </a:xfrm>
            <a:custGeom>
              <a:avLst/>
              <a:gdLst/>
              <a:ahLst/>
              <a:cxnLst/>
              <a:rect l="0" t="0" r="0" b="0"/>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4" name="Shape 374"/>
            <p:cNvSpPr/>
            <p:nvPr/>
          </p:nvSpPr>
          <p:spPr>
            <a:xfrm>
              <a:off x="5441200" y="2428225"/>
              <a:ext cx="18550" cy="24425"/>
            </a:xfrm>
            <a:custGeom>
              <a:avLst/>
              <a:gdLst/>
              <a:ahLst/>
              <a:cxnLst/>
              <a:rect l="0" t="0" r="0" b="0"/>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5" name="Shape 375"/>
            <p:cNvSpPr/>
            <p:nvPr/>
          </p:nvSpPr>
          <p:spPr>
            <a:xfrm>
              <a:off x="5803125" y="2430750"/>
              <a:ext cx="16025" cy="18525"/>
            </a:xfrm>
            <a:custGeom>
              <a:avLst/>
              <a:gdLst/>
              <a:ahLst/>
              <a:cxnLst/>
              <a:rect l="0" t="0" r="0" b="0"/>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6" name="Shape 376"/>
            <p:cNvSpPr/>
            <p:nvPr/>
          </p:nvSpPr>
          <p:spPr>
            <a:xfrm>
              <a:off x="5667625" y="536075"/>
              <a:ext cx="5925" cy="14325"/>
            </a:xfrm>
            <a:custGeom>
              <a:avLst/>
              <a:gdLst/>
              <a:ahLst/>
              <a:cxnLst/>
              <a:rect l="0" t="0" r="0" b="0"/>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7" name="Shape 377"/>
            <p:cNvSpPr/>
            <p:nvPr/>
          </p:nvSpPr>
          <p:spPr>
            <a:xfrm>
              <a:off x="5676875" y="508300"/>
              <a:ext cx="8450" cy="16850"/>
            </a:xfrm>
            <a:custGeom>
              <a:avLst/>
              <a:gdLst/>
              <a:ahLst/>
              <a:cxnLst/>
              <a:rect l="0" t="0" r="0" b="0"/>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8" name="Shape 378"/>
            <p:cNvSpPr/>
            <p:nvPr/>
          </p:nvSpPr>
          <p:spPr>
            <a:xfrm>
              <a:off x="5631425" y="266725"/>
              <a:ext cx="519350" cy="436025"/>
            </a:xfrm>
            <a:custGeom>
              <a:avLst/>
              <a:gdLst/>
              <a:ahLst/>
              <a:cxnLst/>
              <a:rect l="0" t="0" r="0" b="0"/>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9" name="Shape 379"/>
            <p:cNvSpPr/>
            <p:nvPr/>
          </p:nvSpPr>
          <p:spPr>
            <a:xfrm>
              <a:off x="5685300" y="485575"/>
              <a:ext cx="7600" cy="13500"/>
            </a:xfrm>
            <a:custGeom>
              <a:avLst/>
              <a:gdLst/>
              <a:ahLst/>
              <a:cxnLst/>
              <a:rect l="0" t="0" r="0" b="0"/>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0" name="Shape 380"/>
            <p:cNvSpPr/>
            <p:nvPr/>
          </p:nvSpPr>
          <p:spPr>
            <a:xfrm>
              <a:off x="5657525" y="557950"/>
              <a:ext cx="8450" cy="13500"/>
            </a:xfrm>
            <a:custGeom>
              <a:avLst/>
              <a:gdLst/>
              <a:ahLst/>
              <a:cxnLst/>
              <a:rect l="0" t="0" r="0" b="0"/>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1" name="Shape 381"/>
            <p:cNvSpPr/>
            <p:nvPr/>
          </p:nvSpPr>
          <p:spPr>
            <a:xfrm>
              <a:off x="5754325" y="392150"/>
              <a:ext cx="18525" cy="7600"/>
            </a:xfrm>
            <a:custGeom>
              <a:avLst/>
              <a:gdLst/>
              <a:ahLst/>
              <a:cxnLst/>
              <a:rect l="0" t="0" r="0" b="0"/>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2" name="Shape 382"/>
            <p:cNvSpPr/>
            <p:nvPr/>
          </p:nvSpPr>
          <p:spPr>
            <a:xfrm>
              <a:off x="5783775" y="400550"/>
              <a:ext cx="21075" cy="7600"/>
            </a:xfrm>
            <a:custGeom>
              <a:avLst/>
              <a:gdLst/>
              <a:ahLst/>
              <a:cxnLst/>
              <a:rect l="0" t="0" r="0" b="0"/>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3" name="Shape 383"/>
            <p:cNvSpPr/>
            <p:nvPr/>
          </p:nvSpPr>
          <p:spPr>
            <a:xfrm>
              <a:off x="3921925" y="624450"/>
              <a:ext cx="579125" cy="264325"/>
            </a:xfrm>
            <a:custGeom>
              <a:avLst/>
              <a:gdLst/>
              <a:ahLst/>
              <a:cxnLst/>
              <a:rect l="0" t="0" r="0" b="0"/>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4" name="Shape 384"/>
            <p:cNvSpPr/>
            <p:nvPr/>
          </p:nvSpPr>
          <p:spPr>
            <a:xfrm>
              <a:off x="5696250" y="439275"/>
              <a:ext cx="9275" cy="14350"/>
            </a:xfrm>
            <a:custGeom>
              <a:avLst/>
              <a:gdLst/>
              <a:ahLst/>
              <a:cxnLst/>
              <a:rect l="0" t="0" r="0" b="0"/>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5" name="Shape 385"/>
            <p:cNvSpPr/>
            <p:nvPr/>
          </p:nvSpPr>
          <p:spPr>
            <a:xfrm>
              <a:off x="5692875" y="462850"/>
              <a:ext cx="5925" cy="15175"/>
            </a:xfrm>
            <a:custGeom>
              <a:avLst/>
              <a:gdLst/>
              <a:ahLst/>
              <a:cxnLst/>
              <a:rect l="0" t="0" r="0" b="0"/>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6" name="Shape 386"/>
            <p:cNvSpPr/>
            <p:nvPr/>
          </p:nvSpPr>
          <p:spPr>
            <a:xfrm>
              <a:off x="5702975" y="416550"/>
              <a:ext cx="8450" cy="16025"/>
            </a:xfrm>
            <a:custGeom>
              <a:avLst/>
              <a:gdLst/>
              <a:ahLst/>
              <a:cxnLst/>
              <a:rect l="0" t="0" r="0" b="0"/>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7" name="Shape 387"/>
            <p:cNvSpPr/>
            <p:nvPr/>
          </p:nvSpPr>
          <p:spPr>
            <a:xfrm>
              <a:off x="4836025" y="1876900"/>
              <a:ext cx="1179250" cy="946950"/>
            </a:xfrm>
            <a:custGeom>
              <a:avLst/>
              <a:gdLst/>
              <a:ahLst/>
              <a:cxnLst/>
              <a:rect l="0" t="0" r="0" b="0"/>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8" name="Shape 388"/>
            <p:cNvSpPr/>
            <p:nvPr/>
          </p:nvSpPr>
          <p:spPr>
            <a:xfrm>
              <a:off x="4860425" y="2687475"/>
              <a:ext cx="6775" cy="9275"/>
            </a:xfrm>
            <a:custGeom>
              <a:avLst/>
              <a:gdLst/>
              <a:ahLst/>
              <a:cxnLst/>
              <a:rect l="0" t="0" r="0" b="0"/>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9" name="Shape 389"/>
            <p:cNvSpPr/>
            <p:nvPr/>
          </p:nvSpPr>
          <p:spPr>
            <a:xfrm>
              <a:off x="4403375" y="2435800"/>
              <a:ext cx="143975" cy="388050"/>
            </a:xfrm>
            <a:custGeom>
              <a:avLst/>
              <a:gdLst/>
              <a:ahLst/>
              <a:cxnLst/>
              <a:rect l="0" t="0" r="0" b="0"/>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0" name="Shape 390"/>
            <p:cNvSpPr/>
            <p:nvPr/>
          </p:nvSpPr>
          <p:spPr>
            <a:xfrm>
              <a:off x="4422750" y="2442525"/>
              <a:ext cx="17700" cy="58100"/>
            </a:xfrm>
            <a:custGeom>
              <a:avLst/>
              <a:gdLst/>
              <a:ahLst/>
              <a:cxnLst/>
              <a:rect l="0" t="0" r="0" b="0"/>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1" name="Shape 391"/>
            <p:cNvSpPr/>
            <p:nvPr/>
          </p:nvSpPr>
          <p:spPr>
            <a:xfrm>
              <a:off x="4109625" y="305450"/>
              <a:ext cx="213825" cy="201200"/>
            </a:xfrm>
            <a:custGeom>
              <a:avLst/>
              <a:gdLst/>
              <a:ahLst/>
              <a:cxnLst/>
              <a:rect l="0" t="0" r="0" b="0"/>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2" name="Shape 392"/>
            <p:cNvSpPr/>
            <p:nvPr/>
          </p:nvSpPr>
          <p:spPr>
            <a:xfrm>
              <a:off x="4865475" y="2713550"/>
              <a:ext cx="16025" cy="51375"/>
            </a:xfrm>
            <a:custGeom>
              <a:avLst/>
              <a:gdLst/>
              <a:ahLst/>
              <a:cxnLst/>
              <a:rect l="0" t="0" r="0" b="0"/>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3" name="Shape 393"/>
            <p:cNvSpPr/>
            <p:nvPr/>
          </p:nvSpPr>
          <p:spPr>
            <a:xfrm>
              <a:off x="5730750" y="386250"/>
              <a:ext cx="16850" cy="6750"/>
            </a:xfrm>
            <a:custGeom>
              <a:avLst/>
              <a:gdLst/>
              <a:ahLst/>
              <a:cxnLst/>
              <a:rect l="0" t="0" r="0" b="0"/>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4" name="Shape 394"/>
            <p:cNvSpPr/>
            <p:nvPr/>
          </p:nvSpPr>
          <p:spPr>
            <a:xfrm>
              <a:off x="3855450" y="1483825"/>
              <a:ext cx="286200" cy="291250"/>
            </a:xfrm>
            <a:custGeom>
              <a:avLst/>
              <a:gdLst/>
              <a:ahLst/>
              <a:cxnLst/>
              <a:rect l="0" t="0" r="0" b="0"/>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5" name="Shape 395"/>
            <p:cNvSpPr/>
            <p:nvPr/>
          </p:nvSpPr>
          <p:spPr>
            <a:xfrm>
              <a:off x="3843650" y="1362625"/>
              <a:ext cx="430150" cy="525250"/>
            </a:xfrm>
            <a:custGeom>
              <a:avLst/>
              <a:gdLst/>
              <a:ahLst/>
              <a:cxnLst/>
              <a:rect l="0" t="0" r="0" b="0"/>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6" name="Shape 396"/>
            <p:cNvSpPr/>
            <p:nvPr/>
          </p:nvSpPr>
          <p:spPr>
            <a:xfrm>
              <a:off x="4094475" y="289450"/>
              <a:ext cx="529450" cy="500000"/>
            </a:xfrm>
            <a:custGeom>
              <a:avLst/>
              <a:gdLst/>
              <a:ahLst/>
              <a:cxnLst/>
              <a:rect l="0" t="0" r="0" b="0"/>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7" name="Shape 397"/>
            <p:cNvSpPr/>
            <p:nvPr/>
          </p:nvSpPr>
          <p:spPr>
            <a:xfrm>
              <a:off x="3843650" y="1458575"/>
              <a:ext cx="404900" cy="344275"/>
            </a:xfrm>
            <a:custGeom>
              <a:avLst/>
              <a:gdLst/>
              <a:ahLst/>
              <a:cxnLst/>
              <a:rect l="0" t="0" r="0" b="0"/>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8" name="Shape 398"/>
            <p:cNvSpPr/>
            <p:nvPr/>
          </p:nvSpPr>
          <p:spPr>
            <a:xfrm>
              <a:off x="6068275" y="525975"/>
              <a:ext cx="5925" cy="14325"/>
            </a:xfrm>
            <a:custGeom>
              <a:avLst/>
              <a:gdLst/>
              <a:ahLst/>
              <a:cxnLst/>
              <a:rect l="0" t="0" r="0" b="0"/>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9" name="Shape 399"/>
            <p:cNvSpPr/>
            <p:nvPr/>
          </p:nvSpPr>
          <p:spPr>
            <a:xfrm>
              <a:off x="6084275" y="465375"/>
              <a:ext cx="6750" cy="15175"/>
            </a:xfrm>
            <a:custGeom>
              <a:avLst/>
              <a:gdLst/>
              <a:ahLst/>
              <a:cxnLst/>
              <a:rect l="0" t="0" r="0" b="0"/>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0" name="Shape 400"/>
            <p:cNvSpPr/>
            <p:nvPr/>
          </p:nvSpPr>
          <p:spPr>
            <a:xfrm>
              <a:off x="6091850" y="445175"/>
              <a:ext cx="8425" cy="11800"/>
            </a:xfrm>
            <a:custGeom>
              <a:avLst/>
              <a:gdLst/>
              <a:ahLst/>
              <a:cxnLst/>
              <a:rect l="0" t="0" r="0" b="0"/>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1" name="Shape 401"/>
            <p:cNvSpPr/>
            <p:nvPr/>
          </p:nvSpPr>
          <p:spPr>
            <a:xfrm>
              <a:off x="6069125" y="483900"/>
              <a:ext cx="16850" cy="5075"/>
            </a:xfrm>
            <a:custGeom>
              <a:avLst/>
              <a:gdLst/>
              <a:ahLst/>
              <a:cxnLst/>
              <a:rect l="0" t="0" r="0" b="0"/>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2" name="Shape 402"/>
            <p:cNvSpPr/>
            <p:nvPr/>
          </p:nvSpPr>
          <p:spPr>
            <a:xfrm>
              <a:off x="6028700" y="468750"/>
              <a:ext cx="11825" cy="6750"/>
            </a:xfrm>
            <a:custGeom>
              <a:avLst/>
              <a:gdLst/>
              <a:ahLst/>
              <a:cxnLst/>
              <a:rect l="0" t="0" r="0" b="0"/>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3" name="Shape 403"/>
            <p:cNvSpPr/>
            <p:nvPr/>
          </p:nvSpPr>
          <p:spPr>
            <a:xfrm>
              <a:off x="6047225" y="475475"/>
              <a:ext cx="15175" cy="5075"/>
            </a:xfrm>
            <a:custGeom>
              <a:avLst/>
              <a:gdLst/>
              <a:ahLst/>
              <a:cxnLst/>
              <a:rect l="0" t="0" r="0" b="0"/>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4" name="Shape 404"/>
            <p:cNvSpPr/>
            <p:nvPr/>
          </p:nvSpPr>
          <p:spPr>
            <a:xfrm>
              <a:off x="6100250" y="405600"/>
              <a:ext cx="6775" cy="12650"/>
            </a:xfrm>
            <a:custGeom>
              <a:avLst/>
              <a:gdLst/>
              <a:ahLst/>
              <a:cxnLst/>
              <a:rect l="0" t="0" r="0" b="0"/>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5" name="Shape 405"/>
            <p:cNvSpPr/>
            <p:nvPr/>
          </p:nvSpPr>
          <p:spPr>
            <a:xfrm>
              <a:off x="6024500" y="2348250"/>
              <a:ext cx="68200" cy="42125"/>
            </a:xfrm>
            <a:custGeom>
              <a:avLst/>
              <a:gdLst/>
              <a:ahLst/>
              <a:cxnLst/>
              <a:rect l="0" t="0" r="0" b="0"/>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6" name="Shape 406"/>
            <p:cNvSpPr/>
            <p:nvPr/>
          </p:nvSpPr>
          <p:spPr>
            <a:xfrm>
              <a:off x="6060700" y="547850"/>
              <a:ext cx="7600" cy="14350"/>
            </a:xfrm>
            <a:custGeom>
              <a:avLst/>
              <a:gdLst/>
              <a:ahLst/>
              <a:cxnLst/>
              <a:rect l="0" t="0" r="0" b="0"/>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7" name="Shape 407"/>
            <p:cNvSpPr/>
            <p:nvPr/>
          </p:nvSpPr>
          <p:spPr>
            <a:xfrm>
              <a:off x="6003450" y="462000"/>
              <a:ext cx="16025" cy="5075"/>
            </a:xfrm>
            <a:custGeom>
              <a:avLst/>
              <a:gdLst/>
              <a:ahLst/>
              <a:cxnLst/>
              <a:rect l="0" t="0" r="0" b="0"/>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8" name="Shape 408"/>
            <p:cNvSpPr/>
            <p:nvPr/>
          </p:nvSpPr>
          <p:spPr>
            <a:xfrm>
              <a:off x="6096050" y="422450"/>
              <a:ext cx="8450" cy="15175"/>
            </a:xfrm>
            <a:custGeom>
              <a:avLst/>
              <a:gdLst/>
              <a:ahLst/>
              <a:cxnLst/>
              <a:rect l="0" t="0" r="0" b="0"/>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9" name="Shape 409"/>
            <p:cNvSpPr/>
            <p:nvPr/>
          </p:nvSpPr>
          <p:spPr>
            <a:xfrm>
              <a:off x="5834275" y="413175"/>
              <a:ext cx="14325" cy="5075"/>
            </a:xfrm>
            <a:custGeom>
              <a:avLst/>
              <a:gdLst/>
              <a:ahLst/>
              <a:cxnLst/>
              <a:rect l="0" t="0" r="0" b="0"/>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0" name="Shape 410"/>
            <p:cNvSpPr/>
            <p:nvPr/>
          </p:nvSpPr>
          <p:spPr>
            <a:xfrm>
              <a:off x="5728225" y="359325"/>
              <a:ext cx="4225" cy="14325"/>
            </a:xfrm>
            <a:custGeom>
              <a:avLst/>
              <a:gdLst/>
              <a:ahLst/>
              <a:cxnLst/>
              <a:rect l="0" t="0" r="0" b="0"/>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1" name="Shape 411"/>
            <p:cNvSpPr/>
            <p:nvPr/>
          </p:nvSpPr>
          <p:spPr>
            <a:xfrm>
              <a:off x="5811550" y="405600"/>
              <a:ext cx="16025" cy="9300"/>
            </a:xfrm>
            <a:custGeom>
              <a:avLst/>
              <a:gdLst/>
              <a:ahLst/>
              <a:cxnLst/>
              <a:rect l="0" t="0" r="0" b="0"/>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2" name="Shape 412"/>
            <p:cNvSpPr/>
            <p:nvPr/>
          </p:nvSpPr>
          <p:spPr>
            <a:xfrm>
              <a:off x="5731600" y="330700"/>
              <a:ext cx="8425" cy="22750"/>
            </a:xfrm>
            <a:custGeom>
              <a:avLst/>
              <a:gdLst/>
              <a:ahLst/>
              <a:cxnLst/>
              <a:rect l="0" t="0" r="0" b="0"/>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3" name="Shape 413"/>
            <p:cNvSpPr/>
            <p:nvPr/>
          </p:nvSpPr>
          <p:spPr>
            <a:xfrm>
              <a:off x="5855325" y="419075"/>
              <a:ext cx="15175" cy="4225"/>
            </a:xfrm>
            <a:custGeom>
              <a:avLst/>
              <a:gdLst/>
              <a:ahLst/>
              <a:cxnLst/>
              <a:rect l="0" t="0" r="0" b="0"/>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4" name="Shape 414"/>
            <p:cNvSpPr/>
            <p:nvPr/>
          </p:nvSpPr>
          <p:spPr>
            <a:xfrm>
              <a:off x="5740000" y="301250"/>
              <a:ext cx="10125" cy="17700"/>
            </a:xfrm>
            <a:custGeom>
              <a:avLst/>
              <a:gdLst/>
              <a:ahLst/>
              <a:cxnLst/>
              <a:rect l="0" t="0" r="0" b="0"/>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5" name="Shape 415"/>
            <p:cNvSpPr/>
            <p:nvPr/>
          </p:nvSpPr>
          <p:spPr>
            <a:xfrm>
              <a:off x="5877200" y="424975"/>
              <a:ext cx="21075" cy="8425"/>
            </a:xfrm>
            <a:custGeom>
              <a:avLst/>
              <a:gdLst/>
              <a:ahLst/>
              <a:cxnLst/>
              <a:rect l="0" t="0" r="0" b="0"/>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6" name="Shape 416"/>
            <p:cNvSpPr/>
            <p:nvPr/>
          </p:nvSpPr>
          <p:spPr>
            <a:xfrm>
              <a:off x="5951275" y="446025"/>
              <a:ext cx="15175" cy="6750"/>
            </a:xfrm>
            <a:custGeom>
              <a:avLst/>
              <a:gdLst/>
              <a:ahLst/>
              <a:cxnLst/>
              <a:rect l="0" t="0" r="0" b="0"/>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7" name="Shape 417"/>
            <p:cNvSpPr/>
            <p:nvPr/>
          </p:nvSpPr>
          <p:spPr>
            <a:xfrm>
              <a:off x="5971475" y="452750"/>
              <a:ext cx="21900" cy="6750"/>
            </a:xfrm>
            <a:custGeom>
              <a:avLst/>
              <a:gdLst/>
              <a:ahLst/>
              <a:cxnLst/>
              <a:rect l="0" t="0" r="0" b="0"/>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8" name="Shape 418"/>
            <p:cNvSpPr/>
            <p:nvPr/>
          </p:nvSpPr>
          <p:spPr>
            <a:xfrm>
              <a:off x="5927700" y="438425"/>
              <a:ext cx="17700" cy="6775"/>
            </a:xfrm>
            <a:custGeom>
              <a:avLst/>
              <a:gdLst/>
              <a:ahLst/>
              <a:cxnLst/>
              <a:rect l="0" t="0" r="0" b="0"/>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9" name="Shape 419"/>
            <p:cNvSpPr/>
            <p:nvPr/>
          </p:nvSpPr>
          <p:spPr>
            <a:xfrm>
              <a:off x="5904150" y="430850"/>
              <a:ext cx="18525" cy="6775"/>
            </a:xfrm>
            <a:custGeom>
              <a:avLst/>
              <a:gdLst/>
              <a:ahLst/>
              <a:cxnLst/>
              <a:rect l="0" t="0" r="0" b="0"/>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0" name="Shape 420"/>
            <p:cNvSpPr/>
            <p:nvPr/>
          </p:nvSpPr>
          <p:spPr>
            <a:xfrm>
              <a:off x="5057400" y="2393700"/>
              <a:ext cx="63150" cy="68225"/>
            </a:xfrm>
            <a:custGeom>
              <a:avLst/>
              <a:gdLst/>
              <a:ahLst/>
              <a:cxnLst/>
              <a:rect l="0" t="0" r="0" b="0"/>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1" name="Shape 421"/>
            <p:cNvSpPr/>
            <p:nvPr/>
          </p:nvSpPr>
          <p:spPr>
            <a:xfrm>
              <a:off x="59218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2" name="Shape 422"/>
            <p:cNvSpPr/>
            <p:nvPr/>
          </p:nvSpPr>
          <p:spPr>
            <a:xfrm>
              <a:off x="5876375" y="2346575"/>
              <a:ext cx="63975" cy="44625"/>
            </a:xfrm>
            <a:custGeom>
              <a:avLst/>
              <a:gdLst/>
              <a:ahLst/>
              <a:cxnLst/>
              <a:rect l="0" t="0" r="0" b="0"/>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3" name="Shape 423"/>
            <p:cNvSpPr/>
            <p:nvPr/>
          </p:nvSpPr>
          <p:spPr>
            <a:xfrm>
              <a:off x="596052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4" name="Shape 424"/>
            <p:cNvSpPr/>
            <p:nvPr/>
          </p:nvSpPr>
          <p:spPr>
            <a:xfrm>
              <a:off x="59748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5" name="Shape 425"/>
            <p:cNvSpPr/>
            <p:nvPr/>
          </p:nvSpPr>
          <p:spPr>
            <a:xfrm>
              <a:off x="5803125" y="2348250"/>
              <a:ext cx="66525" cy="40425"/>
            </a:xfrm>
            <a:custGeom>
              <a:avLst/>
              <a:gdLst/>
              <a:ahLst/>
              <a:cxnLst/>
              <a:rect l="0" t="0" r="0" b="0"/>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6" name="Shape 426"/>
            <p:cNvSpPr/>
            <p:nvPr/>
          </p:nvSpPr>
          <p:spPr>
            <a:xfrm>
              <a:off x="52013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7" name="Shape 427"/>
            <p:cNvSpPr/>
            <p:nvPr/>
          </p:nvSpPr>
          <p:spPr>
            <a:xfrm>
              <a:off x="5355350" y="2348250"/>
              <a:ext cx="69050" cy="40425"/>
            </a:xfrm>
            <a:custGeom>
              <a:avLst/>
              <a:gdLst/>
              <a:ahLst/>
              <a:cxnLst/>
              <a:rect l="0" t="0" r="0" b="0"/>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8" name="Shape 428"/>
            <p:cNvSpPr/>
            <p:nvPr/>
          </p:nvSpPr>
          <p:spPr>
            <a:xfrm>
              <a:off x="5901625" y="2535950"/>
              <a:ext cx="64825" cy="62325"/>
            </a:xfrm>
            <a:custGeom>
              <a:avLst/>
              <a:gdLst/>
              <a:ahLst/>
              <a:cxnLst/>
              <a:rect l="0" t="0" r="0" b="0"/>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9" name="Shape 429"/>
            <p:cNvSpPr/>
            <p:nvPr/>
          </p:nvSpPr>
          <p:spPr>
            <a:xfrm>
              <a:off x="5658375" y="2346575"/>
              <a:ext cx="63975" cy="44625"/>
            </a:xfrm>
            <a:custGeom>
              <a:avLst/>
              <a:gdLst/>
              <a:ahLst/>
              <a:cxnLst/>
              <a:rect l="0" t="0" r="0" b="0"/>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0" name="Shape 430"/>
            <p:cNvSpPr/>
            <p:nvPr/>
          </p:nvSpPr>
          <p:spPr>
            <a:xfrm>
              <a:off x="5430250" y="2348250"/>
              <a:ext cx="69050" cy="40425"/>
            </a:xfrm>
            <a:custGeom>
              <a:avLst/>
              <a:gdLst/>
              <a:ahLst/>
              <a:cxnLst/>
              <a:rect l="0" t="0" r="0" b="0"/>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1" name="Shape 431"/>
            <p:cNvSpPr/>
            <p:nvPr/>
          </p:nvSpPr>
          <p:spPr>
            <a:xfrm>
              <a:off x="5132300" y="2346575"/>
              <a:ext cx="64000" cy="44625"/>
            </a:xfrm>
            <a:custGeom>
              <a:avLst/>
              <a:gdLst/>
              <a:ahLst/>
              <a:cxnLst/>
              <a:rect l="0" t="0" r="0" b="0"/>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2" name="Shape 432"/>
            <p:cNvSpPr/>
            <p:nvPr/>
          </p:nvSpPr>
          <p:spPr>
            <a:xfrm>
              <a:off x="5729075" y="2348250"/>
              <a:ext cx="67350" cy="40425"/>
            </a:xfrm>
            <a:custGeom>
              <a:avLst/>
              <a:gdLst/>
              <a:ahLst/>
              <a:cxnLst/>
              <a:rect l="0" t="0" r="0" b="0"/>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3" name="Shape 433"/>
            <p:cNvSpPr/>
            <p:nvPr/>
          </p:nvSpPr>
          <p:spPr>
            <a:xfrm>
              <a:off x="575010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4" name="Shape 434"/>
            <p:cNvSpPr/>
            <p:nvPr/>
          </p:nvSpPr>
          <p:spPr>
            <a:xfrm>
              <a:off x="5766100" y="2489675"/>
              <a:ext cx="19375" cy="20225"/>
            </a:xfrm>
            <a:custGeom>
              <a:avLst/>
              <a:gdLst/>
              <a:ahLst/>
              <a:cxnLst/>
              <a:rect l="0" t="0" r="0" b="0"/>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5" name="Shape 435"/>
            <p:cNvSpPr/>
            <p:nvPr/>
          </p:nvSpPr>
          <p:spPr>
            <a:xfrm>
              <a:off x="5729900" y="2607500"/>
              <a:ext cx="57275" cy="62325"/>
            </a:xfrm>
            <a:custGeom>
              <a:avLst/>
              <a:gdLst/>
              <a:ahLst/>
              <a:cxnLst/>
              <a:rect l="0" t="0" r="0" b="0"/>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6" name="Shape 436"/>
            <p:cNvSpPr/>
            <p:nvPr/>
          </p:nvSpPr>
          <p:spPr>
            <a:xfrm>
              <a:off x="5784625" y="2559525"/>
              <a:ext cx="18525" cy="21900"/>
            </a:xfrm>
            <a:custGeom>
              <a:avLst/>
              <a:gdLst/>
              <a:ahLst/>
              <a:cxnLst/>
              <a:rect l="0" t="0" r="0" b="0"/>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7" name="Shape 437"/>
            <p:cNvSpPr/>
            <p:nvPr/>
          </p:nvSpPr>
          <p:spPr>
            <a:xfrm>
              <a:off x="5745050" y="24677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8" name="Shape 438"/>
            <p:cNvSpPr/>
            <p:nvPr/>
          </p:nvSpPr>
          <p:spPr>
            <a:xfrm>
              <a:off x="575767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9" name="Shape 439"/>
            <p:cNvSpPr/>
            <p:nvPr/>
          </p:nvSpPr>
          <p:spPr>
            <a:xfrm>
              <a:off x="5889000" y="2464425"/>
              <a:ext cx="63150" cy="68200"/>
            </a:xfrm>
            <a:custGeom>
              <a:avLst/>
              <a:gdLst/>
              <a:ahLst/>
              <a:cxnLst/>
              <a:rect l="0" t="0" r="0" b="0"/>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0" name="Shape 440"/>
            <p:cNvSpPr/>
            <p:nvPr/>
          </p:nvSpPr>
          <p:spPr>
            <a:xfrm>
              <a:off x="5830900" y="2536800"/>
              <a:ext cx="58125" cy="62300"/>
            </a:xfrm>
            <a:custGeom>
              <a:avLst/>
              <a:gdLst/>
              <a:ahLst/>
              <a:cxnLst/>
              <a:rect l="0" t="0" r="0" b="0"/>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1" name="Shape 441"/>
            <p:cNvSpPr/>
            <p:nvPr/>
          </p:nvSpPr>
          <p:spPr>
            <a:xfrm>
              <a:off x="5835950" y="2487975"/>
              <a:ext cx="22750" cy="18550"/>
            </a:xfrm>
            <a:custGeom>
              <a:avLst/>
              <a:gdLst/>
              <a:ahLst/>
              <a:cxnLst/>
              <a:rect l="0" t="0" r="0" b="0"/>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2" name="Shape 442"/>
            <p:cNvSpPr/>
            <p:nvPr/>
          </p:nvSpPr>
          <p:spPr>
            <a:xfrm>
              <a:off x="581660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3" name="Shape 443"/>
            <p:cNvSpPr/>
            <p:nvPr/>
          </p:nvSpPr>
          <p:spPr>
            <a:xfrm>
              <a:off x="5979900" y="2689150"/>
              <a:ext cx="22750" cy="15175"/>
            </a:xfrm>
            <a:custGeom>
              <a:avLst/>
              <a:gdLst/>
              <a:ahLst/>
              <a:cxnLst/>
              <a:rect l="0" t="0" r="0" b="0"/>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4" name="Shape 444"/>
            <p:cNvSpPr/>
            <p:nvPr/>
          </p:nvSpPr>
          <p:spPr>
            <a:xfrm>
              <a:off x="6049750" y="2427375"/>
              <a:ext cx="28650" cy="20225"/>
            </a:xfrm>
            <a:custGeom>
              <a:avLst/>
              <a:gdLst/>
              <a:ahLst/>
              <a:cxnLst/>
              <a:rect l="0" t="0" r="0" b="0"/>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5" name="Shape 445"/>
            <p:cNvSpPr/>
            <p:nvPr/>
          </p:nvSpPr>
          <p:spPr>
            <a:xfrm>
              <a:off x="5938650" y="2604125"/>
              <a:ext cx="155750" cy="69900"/>
            </a:xfrm>
            <a:custGeom>
              <a:avLst/>
              <a:gdLst/>
              <a:ahLst/>
              <a:cxnLst/>
              <a:rect l="0" t="0" r="0" b="0"/>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6" name="Shape 446"/>
            <p:cNvSpPr/>
            <p:nvPr/>
          </p:nvSpPr>
          <p:spPr>
            <a:xfrm>
              <a:off x="5744225" y="2620125"/>
              <a:ext cx="22750" cy="13500"/>
            </a:xfrm>
            <a:custGeom>
              <a:avLst/>
              <a:gdLst/>
              <a:ahLst/>
              <a:cxnLst/>
              <a:rect l="0" t="0" r="0" b="0"/>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7" name="Shape 447"/>
            <p:cNvSpPr/>
            <p:nvPr/>
          </p:nvSpPr>
          <p:spPr>
            <a:xfrm>
              <a:off x="6030400" y="2712725"/>
              <a:ext cx="64000" cy="41250"/>
            </a:xfrm>
            <a:custGeom>
              <a:avLst/>
              <a:gdLst/>
              <a:ahLst/>
              <a:cxnLst/>
              <a:rect l="0" t="0" r="0" b="0"/>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8" name="Shape 448"/>
            <p:cNvSpPr/>
            <p:nvPr/>
          </p:nvSpPr>
          <p:spPr>
            <a:xfrm>
              <a:off x="5958000" y="2678200"/>
              <a:ext cx="62325" cy="74950"/>
            </a:xfrm>
            <a:custGeom>
              <a:avLst/>
              <a:gdLst/>
              <a:ahLst/>
              <a:cxnLst/>
              <a:rect l="0" t="0" r="0" b="0"/>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9" name="Shape 449"/>
            <p:cNvSpPr/>
            <p:nvPr/>
          </p:nvSpPr>
          <p:spPr>
            <a:xfrm>
              <a:off x="6028700" y="2718600"/>
              <a:ext cx="4250" cy="35375"/>
            </a:xfrm>
            <a:custGeom>
              <a:avLst/>
              <a:gdLst/>
              <a:ahLst/>
              <a:cxnLst/>
              <a:rect l="0" t="0" r="0" b="0"/>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0" name="Shape 450"/>
            <p:cNvSpPr/>
            <p:nvPr/>
          </p:nvSpPr>
          <p:spPr>
            <a:xfrm>
              <a:off x="6053950" y="2723650"/>
              <a:ext cx="14350" cy="19400"/>
            </a:xfrm>
            <a:custGeom>
              <a:avLst/>
              <a:gdLst/>
              <a:ahLst/>
              <a:cxnLst/>
              <a:rect l="0" t="0" r="0" b="0"/>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1" name="Shape 451"/>
            <p:cNvSpPr/>
            <p:nvPr/>
          </p:nvSpPr>
          <p:spPr>
            <a:xfrm>
              <a:off x="6056475" y="2501450"/>
              <a:ext cx="27825" cy="22750"/>
            </a:xfrm>
            <a:custGeom>
              <a:avLst/>
              <a:gdLst/>
              <a:ahLst/>
              <a:cxnLst/>
              <a:rect l="0" t="0" r="0" b="0"/>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2" name="Shape 452"/>
            <p:cNvSpPr/>
            <p:nvPr/>
          </p:nvSpPr>
          <p:spPr>
            <a:xfrm>
              <a:off x="5990825" y="2395400"/>
              <a:ext cx="101875" cy="63150"/>
            </a:xfrm>
            <a:custGeom>
              <a:avLst/>
              <a:gdLst/>
              <a:ahLst/>
              <a:cxnLst/>
              <a:rect l="0" t="0" r="0" b="0"/>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3" name="Shape 453"/>
            <p:cNvSpPr/>
            <p:nvPr/>
          </p:nvSpPr>
          <p:spPr>
            <a:xfrm>
              <a:off x="6030400" y="2466100"/>
              <a:ext cx="66525" cy="132175"/>
            </a:xfrm>
            <a:custGeom>
              <a:avLst/>
              <a:gdLst/>
              <a:ahLst/>
              <a:cxnLst/>
              <a:rect l="0" t="0" r="0" b="0"/>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4" name="Shape 454"/>
            <p:cNvSpPr/>
            <p:nvPr/>
          </p:nvSpPr>
          <p:spPr>
            <a:xfrm>
              <a:off x="5982425" y="2726175"/>
              <a:ext cx="21050" cy="12650"/>
            </a:xfrm>
            <a:custGeom>
              <a:avLst/>
              <a:gdLst/>
              <a:ahLst/>
              <a:cxnLst/>
              <a:rect l="0" t="0" r="0" b="0"/>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5" name="Shape 455"/>
            <p:cNvSpPr/>
            <p:nvPr/>
          </p:nvSpPr>
          <p:spPr>
            <a:xfrm>
              <a:off x="5072550" y="2497250"/>
              <a:ext cx="28625" cy="23575"/>
            </a:xfrm>
            <a:custGeom>
              <a:avLst/>
              <a:gdLst/>
              <a:ahLst/>
              <a:cxnLst/>
              <a:rect l="0" t="0" r="0" b="0"/>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6" name="Shape 456"/>
            <p:cNvSpPr/>
            <p:nvPr/>
          </p:nvSpPr>
          <p:spPr>
            <a:xfrm>
              <a:off x="5868800" y="2605825"/>
              <a:ext cx="63150" cy="68200"/>
            </a:xfrm>
            <a:custGeom>
              <a:avLst/>
              <a:gdLst/>
              <a:ahLst/>
              <a:cxnLst/>
              <a:rect l="0" t="0" r="0" b="0"/>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7" name="Shape 457"/>
            <p:cNvSpPr/>
            <p:nvPr/>
          </p:nvSpPr>
          <p:spPr>
            <a:xfrm>
              <a:off x="5128100" y="2676525"/>
              <a:ext cx="63150" cy="78300"/>
            </a:xfrm>
            <a:custGeom>
              <a:avLst/>
              <a:gdLst/>
              <a:ahLst/>
              <a:cxnLst/>
              <a:rect l="0" t="0" r="0" b="0"/>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8" name="Shape 458"/>
            <p:cNvSpPr/>
            <p:nvPr/>
          </p:nvSpPr>
          <p:spPr>
            <a:xfrm>
              <a:off x="5055700" y="2464425"/>
              <a:ext cx="103550" cy="65675"/>
            </a:xfrm>
            <a:custGeom>
              <a:avLst/>
              <a:gdLst/>
              <a:ahLst/>
              <a:cxnLst/>
              <a:rect l="0" t="0" r="0" b="0"/>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9" name="Shape 459"/>
            <p:cNvSpPr/>
            <p:nvPr/>
          </p:nvSpPr>
          <p:spPr>
            <a:xfrm>
              <a:off x="5059075" y="2348250"/>
              <a:ext cx="66525" cy="40425"/>
            </a:xfrm>
            <a:custGeom>
              <a:avLst/>
              <a:gdLst/>
              <a:ahLst/>
              <a:cxnLst/>
              <a:rect l="0" t="0" r="0" b="0"/>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0" name="Shape 460"/>
            <p:cNvSpPr/>
            <p:nvPr/>
          </p:nvSpPr>
          <p:spPr>
            <a:xfrm>
              <a:off x="5055700" y="2677375"/>
              <a:ext cx="64850" cy="72400"/>
            </a:xfrm>
            <a:custGeom>
              <a:avLst/>
              <a:gdLst/>
              <a:ahLst/>
              <a:cxnLst/>
              <a:rect l="0" t="0" r="0" b="0"/>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1" name="Shape 461"/>
            <p:cNvSpPr/>
            <p:nvPr/>
          </p:nvSpPr>
          <p:spPr>
            <a:xfrm>
              <a:off x="5722325" y="2677375"/>
              <a:ext cx="80825" cy="72400"/>
            </a:xfrm>
            <a:custGeom>
              <a:avLst/>
              <a:gdLst/>
              <a:ahLst/>
              <a:cxnLst/>
              <a:rect l="0" t="0" r="0" b="0"/>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2" name="Shape 462"/>
            <p:cNvSpPr/>
            <p:nvPr/>
          </p:nvSpPr>
          <p:spPr>
            <a:xfrm>
              <a:off x="5811550" y="2677375"/>
              <a:ext cx="65675" cy="75775"/>
            </a:xfrm>
            <a:custGeom>
              <a:avLst/>
              <a:gdLst/>
              <a:ahLst/>
              <a:cxnLst/>
              <a:rect l="0" t="0" r="0" b="0"/>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3" name="Shape 463"/>
            <p:cNvSpPr/>
            <p:nvPr/>
          </p:nvSpPr>
          <p:spPr>
            <a:xfrm>
              <a:off x="5363775" y="2677375"/>
              <a:ext cx="351000" cy="78300"/>
            </a:xfrm>
            <a:custGeom>
              <a:avLst/>
              <a:gdLst/>
              <a:ahLst/>
              <a:cxnLst/>
              <a:rect l="0" t="0" r="0" b="0"/>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4" name="Shape 464"/>
            <p:cNvSpPr/>
            <p:nvPr/>
          </p:nvSpPr>
          <p:spPr>
            <a:xfrm>
              <a:off x="5273700" y="2674850"/>
              <a:ext cx="85050" cy="79125"/>
            </a:xfrm>
            <a:custGeom>
              <a:avLst/>
              <a:gdLst/>
              <a:ahLst/>
              <a:cxnLst/>
              <a:rect l="0" t="0" r="0" b="0"/>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
        <p:nvSpPr>
          <p:cNvPr id="465" name="Shape 465"/>
          <p:cNvSpPr txBox="1">
            <a:spLocks noGrp="1"/>
          </p:cNvSpPr>
          <p:nvPr>
            <p:ph type="ctrTitle"/>
          </p:nvPr>
        </p:nvSpPr>
        <p:spPr>
          <a:xfrm>
            <a:off x="1557875" y="1411893"/>
            <a:ext cx="6028200" cy="1159800"/>
          </a:xfrm>
          <a:prstGeom prst="rect">
            <a:avLst/>
          </a:prstGeom>
        </p:spPr>
        <p:txBody>
          <a:bodyPr lIns="91425" tIns="91425" rIns="91425" bIns="91425" anchor="b" anchorCtr="0"/>
          <a:lstStyle>
            <a:lvl1pPr lvl="0" algn="ctr" rtl="0">
              <a:spcBef>
                <a:spcPts val="0"/>
              </a:spcBef>
              <a:buClr>
                <a:srgbClr val="FFFFFF"/>
              </a:buClr>
              <a:buSzPct val="100000"/>
              <a:defRPr sz="5400" b="0">
                <a:solidFill>
                  <a:srgbClr val="FFFFFF"/>
                </a:solidFill>
              </a:defRPr>
            </a:lvl1pPr>
            <a:lvl2pPr lvl="1" algn="ctr" rtl="0">
              <a:spcBef>
                <a:spcPts val="0"/>
              </a:spcBef>
              <a:buClr>
                <a:srgbClr val="FFFFFF"/>
              </a:buClr>
              <a:buSzPct val="100000"/>
              <a:defRPr sz="5400" b="0">
                <a:solidFill>
                  <a:srgbClr val="FFFFFF"/>
                </a:solidFill>
              </a:defRPr>
            </a:lvl2pPr>
            <a:lvl3pPr lvl="2" algn="ctr" rtl="0">
              <a:spcBef>
                <a:spcPts val="0"/>
              </a:spcBef>
              <a:buClr>
                <a:srgbClr val="FFFFFF"/>
              </a:buClr>
              <a:buSzPct val="100000"/>
              <a:defRPr sz="5400" b="0">
                <a:solidFill>
                  <a:srgbClr val="FFFFFF"/>
                </a:solidFill>
              </a:defRPr>
            </a:lvl3pPr>
            <a:lvl4pPr lvl="3" algn="ctr" rtl="0">
              <a:spcBef>
                <a:spcPts val="0"/>
              </a:spcBef>
              <a:buClr>
                <a:srgbClr val="FFFFFF"/>
              </a:buClr>
              <a:buSzPct val="100000"/>
              <a:defRPr sz="5400" b="0">
                <a:solidFill>
                  <a:srgbClr val="FFFFFF"/>
                </a:solidFill>
              </a:defRPr>
            </a:lvl4pPr>
            <a:lvl5pPr lvl="4" algn="ctr" rtl="0">
              <a:spcBef>
                <a:spcPts val="0"/>
              </a:spcBef>
              <a:buClr>
                <a:srgbClr val="FFFFFF"/>
              </a:buClr>
              <a:buSzPct val="100000"/>
              <a:defRPr sz="5400" b="0">
                <a:solidFill>
                  <a:srgbClr val="FFFFFF"/>
                </a:solidFill>
              </a:defRPr>
            </a:lvl5pPr>
            <a:lvl6pPr lvl="5" algn="ctr" rtl="0">
              <a:spcBef>
                <a:spcPts val="0"/>
              </a:spcBef>
              <a:buClr>
                <a:srgbClr val="FFFFFF"/>
              </a:buClr>
              <a:buSzPct val="100000"/>
              <a:defRPr sz="5400" b="0">
                <a:solidFill>
                  <a:srgbClr val="FFFFFF"/>
                </a:solidFill>
              </a:defRPr>
            </a:lvl6pPr>
            <a:lvl7pPr lvl="6" algn="ctr" rtl="0">
              <a:spcBef>
                <a:spcPts val="0"/>
              </a:spcBef>
              <a:buClr>
                <a:srgbClr val="FFFFFF"/>
              </a:buClr>
              <a:buSzPct val="100000"/>
              <a:defRPr sz="5400" b="0">
                <a:solidFill>
                  <a:srgbClr val="FFFFFF"/>
                </a:solidFill>
              </a:defRPr>
            </a:lvl7pPr>
            <a:lvl8pPr lvl="7" algn="ctr" rtl="0">
              <a:spcBef>
                <a:spcPts val="0"/>
              </a:spcBef>
              <a:buClr>
                <a:srgbClr val="FFFFFF"/>
              </a:buClr>
              <a:buSzPct val="100000"/>
              <a:defRPr sz="5400" b="0">
                <a:solidFill>
                  <a:srgbClr val="FFFFFF"/>
                </a:solidFill>
              </a:defRPr>
            </a:lvl8pPr>
            <a:lvl9pPr lvl="8" algn="ctr" rtl="0">
              <a:spcBef>
                <a:spcPts val="0"/>
              </a:spcBef>
              <a:buClr>
                <a:srgbClr val="FFFFFF"/>
              </a:buClr>
              <a:buSzPct val="100000"/>
              <a:defRPr sz="5400" b="0">
                <a:solidFill>
                  <a:srgbClr val="FFFFFF"/>
                </a:solidFill>
              </a:defRPr>
            </a:lvl9pPr>
          </a:lstStyle>
          <a:p>
            <a:endParaRPr/>
          </a:p>
        </p:txBody>
      </p:sp>
      <p:sp>
        <p:nvSpPr>
          <p:cNvPr id="466" name="Shape 466"/>
          <p:cNvSpPr txBox="1">
            <a:spLocks noGrp="1"/>
          </p:cNvSpPr>
          <p:nvPr>
            <p:ph type="subTitle" idx="1"/>
          </p:nvPr>
        </p:nvSpPr>
        <p:spPr>
          <a:xfrm>
            <a:off x="1557875" y="2497163"/>
            <a:ext cx="6028200" cy="795900"/>
          </a:xfrm>
          <a:prstGeom prst="rect">
            <a:avLst/>
          </a:prstGeom>
        </p:spPr>
        <p:txBody>
          <a:bodyPr lIns="91425" tIns="91425" rIns="91425" bIns="91425" anchor="t" anchorCtr="0"/>
          <a:lstStyle>
            <a:lvl1pPr lvl="0" algn="ctr" rtl="0">
              <a:spcBef>
                <a:spcPts val="0"/>
              </a:spcBef>
              <a:buClr>
                <a:srgbClr val="434343"/>
              </a:buClr>
              <a:buSzPct val="100000"/>
              <a:buNone/>
              <a:defRPr sz="1800">
                <a:solidFill>
                  <a:srgbClr val="434343"/>
                </a:solidFill>
              </a:defRPr>
            </a:lvl1pPr>
            <a:lvl2pPr lvl="1" algn="ctr" rtl="0">
              <a:spcBef>
                <a:spcPts val="0"/>
              </a:spcBef>
              <a:buClr>
                <a:srgbClr val="434343"/>
              </a:buClr>
              <a:buSzPct val="100000"/>
              <a:buNone/>
              <a:defRPr sz="3000">
                <a:solidFill>
                  <a:srgbClr val="434343"/>
                </a:solidFill>
              </a:defRPr>
            </a:lvl2pPr>
            <a:lvl3pPr lvl="2" algn="ctr" rtl="0">
              <a:spcBef>
                <a:spcPts val="0"/>
              </a:spcBef>
              <a:buClr>
                <a:srgbClr val="434343"/>
              </a:buClr>
              <a:buSzPct val="100000"/>
              <a:buNone/>
              <a:defRPr sz="3000">
                <a:solidFill>
                  <a:srgbClr val="434343"/>
                </a:solidFill>
              </a:defRPr>
            </a:lvl3pPr>
            <a:lvl4pPr lvl="3" algn="ctr" rtl="0">
              <a:spcBef>
                <a:spcPts val="0"/>
              </a:spcBef>
              <a:buClr>
                <a:srgbClr val="434343"/>
              </a:buClr>
              <a:buSzPct val="100000"/>
              <a:buNone/>
              <a:defRPr sz="3000">
                <a:solidFill>
                  <a:srgbClr val="434343"/>
                </a:solidFill>
              </a:defRPr>
            </a:lvl4pPr>
            <a:lvl5pPr lvl="4" algn="ctr" rtl="0">
              <a:spcBef>
                <a:spcPts val="0"/>
              </a:spcBef>
              <a:buClr>
                <a:srgbClr val="434343"/>
              </a:buClr>
              <a:buSzPct val="100000"/>
              <a:buNone/>
              <a:defRPr sz="3000">
                <a:solidFill>
                  <a:srgbClr val="434343"/>
                </a:solidFill>
              </a:defRPr>
            </a:lvl5pPr>
            <a:lvl6pPr lvl="5" algn="ctr" rtl="0">
              <a:spcBef>
                <a:spcPts val="0"/>
              </a:spcBef>
              <a:buClr>
                <a:srgbClr val="434343"/>
              </a:buClr>
              <a:buSzPct val="100000"/>
              <a:buNone/>
              <a:defRPr sz="3000">
                <a:solidFill>
                  <a:srgbClr val="434343"/>
                </a:solidFill>
              </a:defRPr>
            </a:lvl6pPr>
            <a:lvl7pPr lvl="6" algn="ctr" rtl="0">
              <a:spcBef>
                <a:spcPts val="0"/>
              </a:spcBef>
              <a:buClr>
                <a:srgbClr val="434343"/>
              </a:buClr>
              <a:buSzPct val="100000"/>
              <a:buNone/>
              <a:defRPr sz="3000">
                <a:solidFill>
                  <a:srgbClr val="434343"/>
                </a:solidFill>
              </a:defRPr>
            </a:lvl7pPr>
            <a:lvl8pPr lvl="7" algn="ctr" rtl="0">
              <a:spcBef>
                <a:spcPts val="0"/>
              </a:spcBef>
              <a:buClr>
                <a:srgbClr val="434343"/>
              </a:buClr>
              <a:buSzPct val="100000"/>
              <a:buNone/>
              <a:defRPr sz="3000">
                <a:solidFill>
                  <a:srgbClr val="434343"/>
                </a:solidFill>
              </a:defRPr>
            </a:lvl8pPr>
            <a:lvl9pPr lvl="8" algn="ctr" rtl="0">
              <a:spcBef>
                <a:spcPts val="0"/>
              </a:spcBef>
              <a:buClr>
                <a:srgbClr val="434343"/>
              </a:buClr>
              <a:buSzPct val="100000"/>
              <a:buNone/>
              <a:defRPr sz="3000">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467"/>
        <p:cNvGrpSpPr/>
        <p:nvPr/>
      </p:nvGrpSpPr>
      <p:grpSpPr>
        <a:xfrm>
          <a:off x="0" y="0"/>
          <a:ext cx="0" cy="0"/>
          <a:chOff x="0" y="0"/>
          <a:chExt cx="0" cy="0"/>
        </a:xfrm>
      </p:grpSpPr>
      <p:grpSp>
        <p:nvGrpSpPr>
          <p:cNvPr id="468" name="Shape 468"/>
          <p:cNvGrpSpPr/>
          <p:nvPr/>
        </p:nvGrpSpPr>
        <p:grpSpPr>
          <a:xfrm>
            <a:off x="-7997" y="-4432"/>
            <a:ext cx="9159994" cy="5152574"/>
            <a:chOff x="328725" y="2891150"/>
            <a:chExt cx="3447625" cy="2585725"/>
          </a:xfrm>
        </p:grpSpPr>
        <p:sp>
          <p:nvSpPr>
            <p:cNvPr id="469" name="Shape 469"/>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0" name="Shape 470"/>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1" name="Shape 471"/>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2" name="Shape 472"/>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3" name="Shape 473"/>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4" name="Shape 474"/>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5" name="Shape 475"/>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6" name="Shape 476"/>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7" name="Shape 477"/>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8" name="Shape 478"/>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9" name="Shape 479"/>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0" name="Shape 480"/>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1" name="Shape 481"/>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2" name="Shape 482"/>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3" name="Shape 483"/>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4" name="Shape 484"/>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5" name="Shape 485"/>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6" name="Shape 486"/>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7" name="Shape 487"/>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8" name="Shape 488"/>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9" name="Shape 489"/>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0" name="Shape 490"/>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1" name="Shape 491"/>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2" name="Shape 492"/>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3" name="Shape 493"/>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4" name="Shape 494"/>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5" name="Shape 495"/>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6" name="Shape 496"/>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7" name="Shape 497"/>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8" name="Shape 498"/>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9" name="Shape 499"/>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0" name="Shape 500"/>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1" name="Shape 501"/>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2" name="Shape 502"/>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3" name="Shape 503"/>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4" name="Shape 504"/>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5" name="Shape 505"/>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6" name="Shape 506"/>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7" name="Shape 507"/>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8" name="Shape 508"/>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9" name="Shape 509"/>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0" name="Shape 510"/>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1" name="Shape 511"/>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2" name="Shape 512"/>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3" name="Shape 513"/>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4" name="Shape 514"/>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5" name="Shape 515"/>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6" name="Shape 516"/>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7" name="Shape 517"/>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8" name="Shape 518"/>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9" name="Shape 519"/>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0" name="Shape 520"/>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1" name="Shape 521"/>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2" name="Shape 522"/>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3" name="Shape 523"/>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4" name="Shape 524"/>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5" name="Shape 525"/>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6" name="Shape 526"/>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7" name="Shape 527"/>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8" name="Shape 528"/>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9" name="Shape 529"/>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0" name="Shape 530"/>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1" name="Shape 531"/>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2" name="Shape 532"/>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3" name="Shape 533"/>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4" name="Shape 534"/>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5" name="Shape 535"/>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6" name="Shape 536"/>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7" name="Shape 537"/>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8" name="Shape 538"/>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9" name="Shape 539"/>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0" name="Shape 540"/>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1" name="Shape 541"/>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2" name="Shape 542"/>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3" name="Shape 543"/>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4" name="Shape 544"/>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5" name="Shape 545"/>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6" name="Shape 546"/>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7" name="Shape 547"/>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8" name="Shape 548"/>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9" name="Shape 549"/>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0" name="Shape 550"/>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1" name="Shape 551"/>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2" name="Shape 552"/>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3" name="Shape 553"/>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4" name="Shape 554"/>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5" name="Shape 555"/>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6" name="Shape 556"/>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7" name="Shape 557"/>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8" name="Shape 558"/>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9" name="Shape 559"/>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0" name="Shape 560"/>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1" name="Shape 561"/>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2" name="Shape 562"/>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3" name="Shape 563"/>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4" name="Shape 564"/>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5" name="Shape 565"/>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6" name="Shape 566"/>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7" name="Shape 567"/>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8" name="Shape 568"/>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9" name="Shape 569"/>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0" name="Shape 570"/>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1" name="Shape 571"/>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2" name="Shape 572"/>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3" name="Shape 573"/>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4" name="Shape 574"/>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5" name="Shape 575"/>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6" name="Shape 576"/>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7" name="Shape 577"/>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8" name="Shape 578"/>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9" name="Shape 579"/>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0" name="Shape 580"/>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1" name="Shape 581"/>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2" name="Shape 582"/>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3" name="Shape 583"/>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4" name="Shape 584"/>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5" name="Shape 585"/>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6" name="Shape 586"/>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7" name="Shape 587"/>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8" name="Shape 588"/>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9" name="Shape 589"/>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0" name="Shape 590"/>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1" name="Shape 591"/>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2" name="Shape 592"/>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3" name="Shape 593"/>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4" name="Shape 594"/>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5" name="Shape 595"/>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6" name="Shape 596"/>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7" name="Shape 597"/>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8" name="Shape 598"/>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9" name="Shape 599"/>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0" name="Shape 600"/>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1" name="Shape 601"/>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2" name="Shape 602"/>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3" name="Shape 603"/>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4" name="Shape 604"/>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5" name="Shape 605"/>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6" name="Shape 606"/>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7" name="Shape 607"/>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8" name="Shape 608"/>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9" name="Shape 609"/>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0" name="Shape 610"/>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1" name="Shape 611"/>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2" name="Shape 612"/>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3" name="Shape 613"/>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4" name="Shape 614"/>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5" name="Shape 615"/>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6" name="Shape 616"/>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7" name="Shape 617"/>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8" name="Shape 618"/>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9" name="Shape 619"/>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0" name="Shape 620"/>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1" name="Shape 621"/>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2" name="Shape 622"/>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3" name="Shape 623"/>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4" name="Shape 624"/>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5" name="Shape 625"/>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6" name="Shape 626"/>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7" name="Shape 627"/>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8" name="Shape 628"/>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9" name="Shape 629"/>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0" name="Shape 630"/>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1" name="Shape 631"/>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2" name="Shape 632"/>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3" name="Shape 633"/>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4" name="Shape 634"/>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5" name="Shape 635"/>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6" name="Shape 636"/>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7" name="Shape 637"/>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8" name="Shape 638"/>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9" name="Shape 639"/>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0" name="Shape 640"/>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1" name="Shape 641"/>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2" name="Shape 642"/>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3" name="Shape 643"/>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4" name="Shape 644"/>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5" name="Shape 645"/>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6" name="Shape 646"/>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7" name="Shape 647"/>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8" name="Shape 648"/>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9" name="Shape 649"/>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0" name="Shape 650"/>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1" name="Shape 651"/>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2" name="Shape 652"/>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3" name="Shape 653"/>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4" name="Shape 654"/>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5" name="Shape 655"/>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6" name="Shape 656"/>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7" name="Shape 657"/>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8" name="Shape 658"/>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9" name="Shape 659"/>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0" name="Shape 660"/>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1" name="Shape 661"/>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2" name="Shape 662"/>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3" name="Shape 663"/>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grpSp>
      <p:sp>
        <p:nvSpPr>
          <p:cNvPr id="664" name="Shape 664"/>
          <p:cNvSpPr txBox="1">
            <a:spLocks noGrp="1"/>
          </p:cNvSpPr>
          <p:nvPr>
            <p:ph type="body" idx="1"/>
          </p:nvPr>
        </p:nvSpPr>
        <p:spPr>
          <a:xfrm>
            <a:off x="1832400" y="1990350"/>
            <a:ext cx="5479200" cy="819900"/>
          </a:xfrm>
          <a:prstGeom prst="rect">
            <a:avLst/>
          </a:prstGeom>
        </p:spPr>
        <p:txBody>
          <a:bodyPr lIns="91425" tIns="91425" rIns="91425" bIns="91425" anchor="ctr" anchorCtr="0"/>
          <a:lstStyle>
            <a:lvl1pPr lvl="0" algn="ctr" rtl="0">
              <a:spcBef>
                <a:spcPts val="0"/>
              </a:spcBef>
              <a:buClr>
                <a:srgbClr val="F55D4B"/>
              </a:buClr>
              <a:buSzPct val="100000"/>
              <a:defRPr sz="2200" i="1">
                <a:solidFill>
                  <a:srgbClr val="F55D4B"/>
                </a:solidFill>
              </a:defRPr>
            </a:lvl1pPr>
            <a:lvl2pPr lvl="1" algn="ctr" rtl="0">
              <a:spcBef>
                <a:spcPts val="0"/>
              </a:spcBef>
              <a:buClr>
                <a:srgbClr val="F55D4B"/>
              </a:buClr>
              <a:defRPr i="1">
                <a:solidFill>
                  <a:srgbClr val="F55D4B"/>
                </a:solidFill>
              </a:defRPr>
            </a:lvl2pPr>
            <a:lvl3pPr lvl="2" algn="ctr" rtl="0">
              <a:spcBef>
                <a:spcPts val="0"/>
              </a:spcBef>
              <a:buClr>
                <a:srgbClr val="F55D4B"/>
              </a:buClr>
              <a:buSzPct val="100000"/>
              <a:defRPr sz="2200" i="1">
                <a:solidFill>
                  <a:srgbClr val="F55D4B"/>
                </a:solidFill>
              </a:defRPr>
            </a:lvl3pPr>
            <a:lvl4pPr lvl="3" algn="ctr" rtl="0">
              <a:spcBef>
                <a:spcPts val="0"/>
              </a:spcBef>
              <a:buClr>
                <a:srgbClr val="F55D4B"/>
              </a:buClr>
              <a:buSzPct val="100000"/>
              <a:defRPr sz="2200" i="1">
                <a:solidFill>
                  <a:srgbClr val="F55D4B"/>
                </a:solidFill>
              </a:defRPr>
            </a:lvl4pPr>
            <a:lvl5pPr lvl="4" algn="ctr" rtl="0">
              <a:spcBef>
                <a:spcPts val="0"/>
              </a:spcBef>
              <a:buClr>
                <a:srgbClr val="F55D4B"/>
              </a:buClr>
              <a:buSzPct val="100000"/>
              <a:defRPr sz="2200" i="1">
                <a:solidFill>
                  <a:srgbClr val="F55D4B"/>
                </a:solidFill>
              </a:defRPr>
            </a:lvl5pPr>
            <a:lvl6pPr lvl="5" algn="ctr" rtl="0">
              <a:spcBef>
                <a:spcPts val="0"/>
              </a:spcBef>
              <a:buClr>
                <a:srgbClr val="F55D4B"/>
              </a:buClr>
              <a:buSzPct val="100000"/>
              <a:defRPr sz="2200" i="1">
                <a:solidFill>
                  <a:srgbClr val="F55D4B"/>
                </a:solidFill>
              </a:defRPr>
            </a:lvl6pPr>
            <a:lvl7pPr lvl="6" algn="ctr" rtl="0">
              <a:spcBef>
                <a:spcPts val="0"/>
              </a:spcBef>
              <a:buClr>
                <a:srgbClr val="F55D4B"/>
              </a:buClr>
              <a:buSzPct val="100000"/>
              <a:defRPr sz="2200" i="1">
                <a:solidFill>
                  <a:srgbClr val="F55D4B"/>
                </a:solidFill>
              </a:defRPr>
            </a:lvl7pPr>
            <a:lvl8pPr lvl="7" algn="ctr" rtl="0">
              <a:spcBef>
                <a:spcPts val="0"/>
              </a:spcBef>
              <a:buClr>
                <a:srgbClr val="F55D4B"/>
              </a:buClr>
              <a:buSzPct val="100000"/>
              <a:defRPr sz="2200" i="1">
                <a:solidFill>
                  <a:srgbClr val="F55D4B"/>
                </a:solidFill>
              </a:defRPr>
            </a:lvl8pPr>
            <a:lvl9pPr lvl="8" algn="ctr">
              <a:spcBef>
                <a:spcPts val="0"/>
              </a:spcBef>
              <a:buClr>
                <a:srgbClr val="F55D4B"/>
              </a:buClr>
              <a:buSzPct val="100000"/>
              <a:defRPr sz="2200" i="1">
                <a:solidFill>
                  <a:srgbClr val="F55D4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65"/>
        <p:cNvGrpSpPr/>
        <p:nvPr/>
      </p:nvGrpSpPr>
      <p:grpSpPr>
        <a:xfrm>
          <a:off x="0" y="0"/>
          <a:ext cx="0" cy="0"/>
          <a:chOff x="0" y="0"/>
          <a:chExt cx="0" cy="0"/>
        </a:xfrm>
      </p:grpSpPr>
      <p:grpSp>
        <p:nvGrpSpPr>
          <p:cNvPr id="666" name="Shape 666"/>
          <p:cNvGrpSpPr/>
          <p:nvPr/>
        </p:nvGrpSpPr>
        <p:grpSpPr>
          <a:xfrm>
            <a:off x="138" y="151"/>
            <a:ext cx="9159994" cy="5152574"/>
            <a:chOff x="3843650" y="2891150"/>
            <a:chExt cx="3447625" cy="2585725"/>
          </a:xfrm>
        </p:grpSpPr>
        <p:sp>
          <p:nvSpPr>
            <p:cNvPr id="667" name="Shape 667"/>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68" name="Shape 668"/>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69" name="Shape 669"/>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0" name="Shape 670"/>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1" name="Shape 671"/>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2" name="Shape 672"/>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3" name="Shape 673"/>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4" name="Shape 674"/>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5" name="Shape 675"/>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6" name="Shape 676"/>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7" name="Shape 677"/>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8" name="Shape 678"/>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9" name="Shape 679"/>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0" name="Shape 680"/>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1" name="Shape 681"/>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2" name="Shape 682"/>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3" name="Shape 683"/>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4" name="Shape 684"/>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5" name="Shape 685"/>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6" name="Shape 686"/>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7" name="Shape 687"/>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8" name="Shape 688"/>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9" name="Shape 689"/>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0" name="Shape 690"/>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1" name="Shape 691"/>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2" name="Shape 692"/>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3" name="Shape 693"/>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4" name="Shape 694"/>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5" name="Shape 695"/>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6" name="Shape 696"/>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7" name="Shape 697"/>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8" name="Shape 698"/>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9" name="Shape 699"/>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0" name="Shape 700"/>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1" name="Shape 701"/>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2" name="Shape 702"/>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3" name="Shape 703"/>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4" name="Shape 704"/>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5" name="Shape 705"/>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6" name="Shape 706"/>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7" name="Shape 707"/>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8" name="Shape 708"/>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9" name="Shape 709"/>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0" name="Shape 710"/>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1" name="Shape 711"/>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2" name="Shape 712"/>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3" name="Shape 713"/>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4" name="Shape 714"/>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5" name="Shape 715"/>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6" name="Shape 716"/>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7" name="Shape 717"/>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8" name="Shape 718"/>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9" name="Shape 719"/>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0" name="Shape 720"/>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1" name="Shape 721"/>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2" name="Shape 722"/>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3" name="Shape 723"/>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4" name="Shape 724"/>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5" name="Shape 725"/>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6" name="Shape 726"/>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7" name="Shape 727"/>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8" name="Shape 728"/>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9" name="Shape 729"/>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0" name="Shape 730"/>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1" name="Shape 731"/>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2" name="Shape 732"/>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3" name="Shape 733"/>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4" name="Shape 734"/>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5" name="Shape 735"/>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6" name="Shape 736"/>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7" name="Shape 737"/>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8" name="Shape 738"/>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9" name="Shape 739"/>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0" name="Shape 740"/>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1" name="Shape 741"/>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2" name="Shape 742"/>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3" name="Shape 743"/>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4" name="Shape 744"/>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5" name="Shape 745"/>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6" name="Shape 746"/>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7" name="Shape 747"/>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8" name="Shape 748"/>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9" name="Shape 749"/>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0" name="Shape 750"/>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1" name="Shape 751"/>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2" name="Shape 752"/>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3" name="Shape 753"/>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4" name="Shape 754"/>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5" name="Shape 755"/>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6" name="Shape 756"/>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7" name="Shape 757"/>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8" name="Shape 758"/>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9" name="Shape 759"/>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0" name="Shape 760"/>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1" name="Shape 761"/>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2" name="Shape 762"/>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3" name="Shape 763"/>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4" name="Shape 764"/>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5" name="Shape 765"/>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6" name="Shape 766"/>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7" name="Shape 767"/>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8" name="Shape 768"/>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9" name="Shape 769"/>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0" name="Shape 770"/>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1" name="Shape 771"/>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2" name="Shape 772"/>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3" name="Shape 773"/>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4" name="Shape 774"/>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5" name="Shape 775"/>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6" name="Shape 776"/>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7" name="Shape 777"/>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8" name="Shape 778"/>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9" name="Shape 779"/>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0" name="Shape 780"/>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1" name="Shape 781"/>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2" name="Shape 782"/>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3" name="Shape 783"/>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4" name="Shape 784"/>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5" name="Shape 785"/>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6" name="Shape 786"/>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7" name="Shape 787"/>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8" name="Shape 788"/>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9" name="Shape 789"/>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0" name="Shape 790"/>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1" name="Shape 791"/>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2" name="Shape 792"/>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3" name="Shape 793"/>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4" name="Shape 794"/>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5" name="Shape 795"/>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6" name="Shape 796"/>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7" name="Shape 797"/>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8" name="Shape 798"/>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9" name="Shape 799"/>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0" name="Shape 800"/>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1" name="Shape 801"/>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2" name="Shape 802"/>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3" name="Shape 803"/>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4" name="Shape 804"/>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5" name="Shape 805"/>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6" name="Shape 806"/>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7" name="Shape 807"/>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8" name="Shape 808"/>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9" name="Shape 809"/>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0" name="Shape 810"/>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1" name="Shape 811"/>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2" name="Shape 812"/>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3" name="Shape 813"/>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4" name="Shape 814"/>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5" name="Shape 815"/>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6" name="Shape 816"/>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7" name="Shape 817"/>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8" name="Shape 818"/>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9" name="Shape 819"/>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0" name="Shape 820"/>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1" name="Shape 821"/>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2" name="Shape 822"/>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3" name="Shape 823"/>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4" name="Shape 824"/>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5" name="Shape 825"/>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6" name="Shape 826"/>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7" name="Shape 827"/>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8" name="Shape 828"/>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9" name="Shape 829"/>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0" name="Shape 830"/>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1" name="Shape 831"/>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2" name="Shape 832"/>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3" name="Shape 833"/>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4" name="Shape 834"/>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5" name="Shape 835"/>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6" name="Shape 836"/>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7" name="Shape 837"/>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8" name="Shape 838"/>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9" name="Shape 839"/>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0" name="Shape 840"/>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841" name="Shape 841"/>
          <p:cNvSpPr txBox="1">
            <a:spLocks noGrp="1"/>
          </p:cNvSpPr>
          <p:nvPr>
            <p:ph type="title"/>
          </p:nvPr>
        </p:nvSpPr>
        <p:spPr>
          <a:xfrm>
            <a:off x="1131750" y="623025"/>
            <a:ext cx="6880500" cy="582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42" name="Shape 842"/>
          <p:cNvSpPr txBox="1">
            <a:spLocks noGrp="1"/>
          </p:cNvSpPr>
          <p:nvPr>
            <p:ph type="body" idx="1"/>
          </p:nvPr>
        </p:nvSpPr>
        <p:spPr>
          <a:xfrm>
            <a:off x="1131750" y="1312800"/>
            <a:ext cx="6880500" cy="3498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43"/>
        <p:cNvGrpSpPr/>
        <p:nvPr/>
      </p:nvGrpSpPr>
      <p:grpSpPr>
        <a:xfrm>
          <a:off x="0" y="0"/>
          <a:ext cx="0" cy="0"/>
          <a:chOff x="0" y="0"/>
          <a:chExt cx="0" cy="0"/>
        </a:xfrm>
      </p:grpSpPr>
      <p:grpSp>
        <p:nvGrpSpPr>
          <p:cNvPr id="844" name="Shape 844"/>
          <p:cNvGrpSpPr/>
          <p:nvPr/>
        </p:nvGrpSpPr>
        <p:grpSpPr>
          <a:xfrm>
            <a:off x="138" y="151"/>
            <a:ext cx="9159994" cy="5152574"/>
            <a:chOff x="3843650" y="2891150"/>
            <a:chExt cx="3447625" cy="2585725"/>
          </a:xfrm>
        </p:grpSpPr>
        <p:sp>
          <p:nvSpPr>
            <p:cNvPr id="845" name="Shape 845"/>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6" name="Shape 846"/>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7" name="Shape 847"/>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8" name="Shape 848"/>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9" name="Shape 849"/>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0" name="Shape 850"/>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1" name="Shape 851"/>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2" name="Shape 852"/>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3" name="Shape 853"/>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4" name="Shape 854"/>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5" name="Shape 855"/>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6" name="Shape 856"/>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7" name="Shape 857"/>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8" name="Shape 858"/>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9" name="Shape 859"/>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0" name="Shape 860"/>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1" name="Shape 861"/>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2" name="Shape 862"/>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3" name="Shape 863"/>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4" name="Shape 864"/>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5" name="Shape 865"/>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6" name="Shape 866"/>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7" name="Shape 867"/>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8" name="Shape 868"/>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9" name="Shape 869"/>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0" name="Shape 870"/>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1" name="Shape 871"/>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2" name="Shape 872"/>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3" name="Shape 873"/>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4" name="Shape 874"/>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5" name="Shape 875"/>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6" name="Shape 876"/>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7" name="Shape 877"/>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8" name="Shape 878"/>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9" name="Shape 879"/>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0" name="Shape 880"/>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1" name="Shape 881"/>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2" name="Shape 882"/>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3" name="Shape 883"/>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4" name="Shape 884"/>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5" name="Shape 885"/>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6" name="Shape 886"/>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7" name="Shape 887"/>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8" name="Shape 888"/>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9" name="Shape 889"/>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0" name="Shape 890"/>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1" name="Shape 891"/>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2" name="Shape 892"/>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3" name="Shape 893"/>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4" name="Shape 894"/>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5" name="Shape 895"/>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6" name="Shape 896"/>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7" name="Shape 897"/>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8" name="Shape 898"/>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9" name="Shape 899"/>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0" name="Shape 900"/>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1" name="Shape 901"/>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2" name="Shape 902"/>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3" name="Shape 903"/>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4" name="Shape 904"/>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5" name="Shape 905"/>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6" name="Shape 906"/>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7" name="Shape 907"/>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8" name="Shape 908"/>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9" name="Shape 909"/>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0" name="Shape 910"/>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1" name="Shape 911"/>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2" name="Shape 912"/>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3" name="Shape 913"/>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4" name="Shape 914"/>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5" name="Shape 915"/>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6" name="Shape 916"/>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7" name="Shape 917"/>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8" name="Shape 918"/>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9" name="Shape 919"/>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0" name="Shape 920"/>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1" name="Shape 921"/>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2" name="Shape 922"/>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3" name="Shape 923"/>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4" name="Shape 924"/>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5" name="Shape 925"/>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6" name="Shape 926"/>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7" name="Shape 927"/>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8" name="Shape 928"/>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9" name="Shape 929"/>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0" name="Shape 930"/>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1" name="Shape 931"/>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2" name="Shape 932"/>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3" name="Shape 933"/>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4" name="Shape 934"/>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5" name="Shape 935"/>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6" name="Shape 936"/>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7" name="Shape 937"/>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8" name="Shape 938"/>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9" name="Shape 939"/>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0" name="Shape 940"/>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1" name="Shape 941"/>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2" name="Shape 942"/>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3" name="Shape 943"/>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4" name="Shape 944"/>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5" name="Shape 945"/>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6" name="Shape 946"/>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7" name="Shape 947"/>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8" name="Shape 948"/>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9" name="Shape 949"/>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0" name="Shape 950"/>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1" name="Shape 951"/>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2" name="Shape 952"/>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3" name="Shape 953"/>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4" name="Shape 954"/>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5" name="Shape 955"/>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6" name="Shape 956"/>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7" name="Shape 957"/>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8" name="Shape 958"/>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9" name="Shape 959"/>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0" name="Shape 960"/>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1" name="Shape 961"/>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2" name="Shape 962"/>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3" name="Shape 963"/>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4" name="Shape 964"/>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5" name="Shape 965"/>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6" name="Shape 966"/>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7" name="Shape 967"/>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8" name="Shape 968"/>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9" name="Shape 969"/>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0" name="Shape 970"/>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1" name="Shape 971"/>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2" name="Shape 972"/>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3" name="Shape 973"/>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4" name="Shape 974"/>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5" name="Shape 975"/>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6" name="Shape 976"/>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7" name="Shape 977"/>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8" name="Shape 978"/>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9" name="Shape 979"/>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0" name="Shape 980"/>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1" name="Shape 981"/>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2" name="Shape 982"/>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3" name="Shape 983"/>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4" name="Shape 984"/>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5" name="Shape 985"/>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6" name="Shape 986"/>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7" name="Shape 987"/>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8" name="Shape 988"/>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9" name="Shape 989"/>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0" name="Shape 990"/>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1" name="Shape 991"/>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2" name="Shape 992"/>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3" name="Shape 993"/>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4" name="Shape 994"/>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5" name="Shape 995"/>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6" name="Shape 996"/>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7" name="Shape 997"/>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8" name="Shape 998"/>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9" name="Shape 999"/>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0" name="Shape 1000"/>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1" name="Shape 1001"/>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2" name="Shape 1002"/>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3" name="Shape 1003"/>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4" name="Shape 1004"/>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5" name="Shape 1005"/>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6" name="Shape 1006"/>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7" name="Shape 1007"/>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8" name="Shape 1008"/>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9" name="Shape 1009"/>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0" name="Shape 1010"/>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1" name="Shape 1011"/>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2" name="Shape 1012"/>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3" name="Shape 1013"/>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4" name="Shape 1014"/>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5" name="Shape 1015"/>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6" name="Shape 1016"/>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7" name="Shape 1017"/>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8" name="Shape 1018"/>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1019" name="Shape 1019"/>
          <p:cNvSpPr txBox="1">
            <a:spLocks noGrp="1"/>
          </p:cNvSpPr>
          <p:nvPr>
            <p:ph type="title"/>
          </p:nvPr>
        </p:nvSpPr>
        <p:spPr>
          <a:xfrm>
            <a:off x="1131750" y="623025"/>
            <a:ext cx="6880500" cy="582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0" name="Shape 1020"/>
          <p:cNvSpPr txBox="1">
            <a:spLocks noGrp="1"/>
          </p:cNvSpPr>
          <p:nvPr>
            <p:ph type="body" idx="1"/>
          </p:nvPr>
        </p:nvSpPr>
        <p:spPr>
          <a:xfrm>
            <a:off x="1131725" y="1329862"/>
            <a:ext cx="3339600" cy="3481500"/>
          </a:xfrm>
          <a:prstGeom prst="rect">
            <a:avLst/>
          </a:prstGeom>
        </p:spPr>
        <p:txBody>
          <a:bodyPr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1021" name="Shape 1021"/>
          <p:cNvSpPr txBox="1">
            <a:spLocks noGrp="1"/>
          </p:cNvSpPr>
          <p:nvPr>
            <p:ph type="body" idx="2"/>
          </p:nvPr>
        </p:nvSpPr>
        <p:spPr>
          <a:xfrm>
            <a:off x="4672553" y="1329862"/>
            <a:ext cx="3339600" cy="3481500"/>
          </a:xfrm>
          <a:prstGeom prst="rect">
            <a:avLst/>
          </a:prstGeom>
        </p:spPr>
        <p:txBody>
          <a:bodyPr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22"/>
        <p:cNvGrpSpPr/>
        <p:nvPr/>
      </p:nvGrpSpPr>
      <p:grpSpPr>
        <a:xfrm>
          <a:off x="0" y="0"/>
          <a:ext cx="0" cy="0"/>
          <a:chOff x="0" y="0"/>
          <a:chExt cx="0" cy="0"/>
        </a:xfrm>
      </p:grpSpPr>
      <p:grpSp>
        <p:nvGrpSpPr>
          <p:cNvPr id="1023" name="Shape 1023"/>
          <p:cNvGrpSpPr/>
          <p:nvPr/>
        </p:nvGrpSpPr>
        <p:grpSpPr>
          <a:xfrm>
            <a:off x="138" y="151"/>
            <a:ext cx="9159994" cy="5152574"/>
            <a:chOff x="3843650" y="2891150"/>
            <a:chExt cx="3447625" cy="2585725"/>
          </a:xfrm>
        </p:grpSpPr>
        <p:sp>
          <p:nvSpPr>
            <p:cNvPr id="1024" name="Shape 102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5" name="Shape 102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6" name="Shape 102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7" name="Shape 102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8" name="Shape 102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9" name="Shape 102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0" name="Shape 103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1" name="Shape 103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2" name="Shape 103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3" name="Shape 103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4" name="Shape 103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5" name="Shape 103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6" name="Shape 103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7" name="Shape 103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8" name="Shape 103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9" name="Shape 103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0" name="Shape 104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1" name="Shape 104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2" name="Shape 104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3" name="Shape 104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4" name="Shape 104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5" name="Shape 104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6" name="Shape 104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7" name="Shape 104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8" name="Shape 104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9" name="Shape 104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0" name="Shape 105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1" name="Shape 105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2" name="Shape 105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3" name="Shape 105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4" name="Shape 105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5" name="Shape 105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6" name="Shape 105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7" name="Shape 105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8" name="Shape 105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9" name="Shape 105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0" name="Shape 106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1" name="Shape 106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2" name="Shape 106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3" name="Shape 106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4" name="Shape 106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5" name="Shape 106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6" name="Shape 106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7" name="Shape 106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8" name="Shape 106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9" name="Shape 106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0" name="Shape 107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1" name="Shape 107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2" name="Shape 107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3" name="Shape 107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4" name="Shape 107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5" name="Shape 107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6" name="Shape 107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7" name="Shape 107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8" name="Shape 107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9" name="Shape 107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0" name="Shape 108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1" name="Shape 108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2" name="Shape 108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3" name="Shape 108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4" name="Shape 108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5" name="Shape 108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6" name="Shape 108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7" name="Shape 108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8" name="Shape 108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9" name="Shape 108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0" name="Shape 109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1" name="Shape 109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2" name="Shape 109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3" name="Shape 109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4" name="Shape 109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5" name="Shape 109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6" name="Shape 109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7" name="Shape 109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8" name="Shape 109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9" name="Shape 109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0" name="Shape 110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1" name="Shape 110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2" name="Shape 110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3" name="Shape 110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4" name="Shape 110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5" name="Shape 110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6" name="Shape 110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7" name="Shape 110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8" name="Shape 110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9" name="Shape 110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0" name="Shape 111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1" name="Shape 111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2" name="Shape 111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3" name="Shape 111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4" name="Shape 111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5" name="Shape 111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6" name="Shape 111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7" name="Shape 111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8" name="Shape 111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9" name="Shape 111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0" name="Shape 112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1" name="Shape 112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2" name="Shape 112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3" name="Shape 112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4" name="Shape 112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5" name="Shape 112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6" name="Shape 112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7" name="Shape 112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8" name="Shape 112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9" name="Shape 112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0" name="Shape 113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1" name="Shape 113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2" name="Shape 113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3" name="Shape 113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4" name="Shape 113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5" name="Shape 113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6" name="Shape 113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7" name="Shape 113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8" name="Shape 113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9" name="Shape 113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0" name="Shape 114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1" name="Shape 114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2" name="Shape 114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3" name="Shape 114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4" name="Shape 114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5" name="Shape 114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6" name="Shape 114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7" name="Shape 114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8" name="Shape 114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9" name="Shape 114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0" name="Shape 115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1" name="Shape 115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2" name="Shape 115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3" name="Shape 115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4" name="Shape 115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5" name="Shape 115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6" name="Shape 115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7" name="Shape 115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8" name="Shape 115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9" name="Shape 115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0" name="Shape 116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1" name="Shape 116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2" name="Shape 116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3" name="Shape 116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4" name="Shape 116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5" name="Shape 116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6" name="Shape 116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7" name="Shape 116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8" name="Shape 116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9" name="Shape 116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0" name="Shape 117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1" name="Shape 117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2" name="Shape 117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3" name="Shape 117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4" name="Shape 117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5" name="Shape 117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6" name="Shape 117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7" name="Shape 117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8" name="Shape 117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9" name="Shape 117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0" name="Shape 118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1" name="Shape 118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2" name="Shape 118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3" name="Shape 118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4" name="Shape 118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5" name="Shape 118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6" name="Shape 118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7" name="Shape 118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8" name="Shape 118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9" name="Shape 118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0" name="Shape 119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1" name="Shape 119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2" name="Shape 119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3" name="Shape 119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4" name="Shape 119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5" name="Shape 119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6" name="Shape 119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7" name="Shape 119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1198" name="Shape 1198"/>
          <p:cNvSpPr txBox="1">
            <a:spLocks noGrp="1"/>
          </p:cNvSpPr>
          <p:nvPr>
            <p:ph type="title"/>
          </p:nvPr>
        </p:nvSpPr>
        <p:spPr>
          <a:xfrm>
            <a:off x="1131750" y="623025"/>
            <a:ext cx="6880500" cy="5829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99" name="Shape 1199"/>
          <p:cNvSpPr txBox="1">
            <a:spLocks noGrp="1"/>
          </p:cNvSpPr>
          <p:nvPr>
            <p:ph type="body" idx="1"/>
          </p:nvPr>
        </p:nvSpPr>
        <p:spPr>
          <a:xfrm>
            <a:off x="977300" y="1279068"/>
            <a:ext cx="2296500" cy="35325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0" name="Shape 1200"/>
          <p:cNvSpPr txBox="1">
            <a:spLocks noGrp="1"/>
          </p:cNvSpPr>
          <p:nvPr>
            <p:ph type="body" idx="2"/>
          </p:nvPr>
        </p:nvSpPr>
        <p:spPr>
          <a:xfrm>
            <a:off x="3391602" y="1279068"/>
            <a:ext cx="2296500" cy="35325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1" name="Shape 1201"/>
          <p:cNvSpPr txBox="1">
            <a:spLocks noGrp="1"/>
          </p:cNvSpPr>
          <p:nvPr>
            <p:ph type="body" idx="3"/>
          </p:nvPr>
        </p:nvSpPr>
        <p:spPr>
          <a:xfrm>
            <a:off x="5805905" y="1279068"/>
            <a:ext cx="2296500" cy="35325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2"/>
        <p:cNvGrpSpPr/>
        <p:nvPr/>
      </p:nvGrpSpPr>
      <p:grpSpPr>
        <a:xfrm>
          <a:off x="0" y="0"/>
          <a:ext cx="0" cy="0"/>
          <a:chOff x="0" y="0"/>
          <a:chExt cx="0" cy="0"/>
        </a:xfrm>
      </p:grpSpPr>
      <p:grpSp>
        <p:nvGrpSpPr>
          <p:cNvPr id="1203" name="Shape 1203"/>
          <p:cNvGrpSpPr/>
          <p:nvPr/>
        </p:nvGrpSpPr>
        <p:grpSpPr>
          <a:xfrm>
            <a:off x="138" y="151"/>
            <a:ext cx="9159994" cy="5152574"/>
            <a:chOff x="3843650" y="2891150"/>
            <a:chExt cx="3447625" cy="2585725"/>
          </a:xfrm>
        </p:grpSpPr>
        <p:sp>
          <p:nvSpPr>
            <p:cNvPr id="1204" name="Shape 120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05" name="Shape 120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06" name="Shape 120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07" name="Shape 120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08" name="Shape 120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09" name="Shape 120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0" name="Shape 121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1" name="Shape 121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2" name="Shape 121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3" name="Shape 121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4" name="Shape 121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5" name="Shape 121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6" name="Shape 121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7" name="Shape 121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8" name="Shape 121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19" name="Shape 121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0" name="Shape 122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1" name="Shape 122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2" name="Shape 122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3" name="Shape 122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4" name="Shape 122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5" name="Shape 122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6" name="Shape 122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7" name="Shape 122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8" name="Shape 122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29" name="Shape 122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0" name="Shape 123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1" name="Shape 123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2" name="Shape 123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3" name="Shape 123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4" name="Shape 123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5" name="Shape 123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6" name="Shape 123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7" name="Shape 123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8" name="Shape 123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39" name="Shape 123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0" name="Shape 124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1" name="Shape 124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2" name="Shape 124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3" name="Shape 124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4" name="Shape 124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5" name="Shape 124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6" name="Shape 124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7" name="Shape 124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8" name="Shape 124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49" name="Shape 124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0" name="Shape 125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1" name="Shape 125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2" name="Shape 125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3" name="Shape 125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4" name="Shape 125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5" name="Shape 125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6" name="Shape 125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7" name="Shape 125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8" name="Shape 125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59" name="Shape 125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0" name="Shape 126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1" name="Shape 126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2" name="Shape 126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3" name="Shape 126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4" name="Shape 126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5" name="Shape 126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6" name="Shape 126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7" name="Shape 126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8" name="Shape 126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69" name="Shape 126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0" name="Shape 127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1" name="Shape 127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2" name="Shape 127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3" name="Shape 127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4" name="Shape 127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5" name="Shape 127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6" name="Shape 127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7" name="Shape 127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8" name="Shape 127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79" name="Shape 127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0" name="Shape 128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1" name="Shape 128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2" name="Shape 128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3" name="Shape 128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4" name="Shape 128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5" name="Shape 128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6" name="Shape 128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7" name="Shape 128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8" name="Shape 128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89" name="Shape 128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0" name="Shape 129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1" name="Shape 129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2" name="Shape 129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3" name="Shape 129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4" name="Shape 129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5" name="Shape 129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6" name="Shape 129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7" name="Shape 129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8" name="Shape 129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299" name="Shape 129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0" name="Shape 130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1" name="Shape 130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2" name="Shape 130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3" name="Shape 130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4" name="Shape 130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5" name="Shape 130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6" name="Shape 130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7" name="Shape 130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8" name="Shape 130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09" name="Shape 130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0" name="Shape 131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1" name="Shape 131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2" name="Shape 131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3" name="Shape 131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4" name="Shape 131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5" name="Shape 131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6" name="Shape 131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7" name="Shape 131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8" name="Shape 131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19" name="Shape 131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0" name="Shape 132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1" name="Shape 132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2" name="Shape 132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3" name="Shape 132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4" name="Shape 132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5" name="Shape 132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6" name="Shape 132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7" name="Shape 132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8" name="Shape 132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29" name="Shape 132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0" name="Shape 133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1" name="Shape 133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2" name="Shape 133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3" name="Shape 133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4" name="Shape 133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5" name="Shape 133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6" name="Shape 133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7" name="Shape 133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8" name="Shape 133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39" name="Shape 133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0" name="Shape 134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1" name="Shape 134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2" name="Shape 134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3" name="Shape 134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4" name="Shape 134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5" name="Shape 134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6" name="Shape 134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7" name="Shape 134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8" name="Shape 134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49" name="Shape 134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0" name="Shape 135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1" name="Shape 135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2" name="Shape 135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3" name="Shape 135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4" name="Shape 135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5" name="Shape 135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6" name="Shape 135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7" name="Shape 135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8" name="Shape 135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59" name="Shape 135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0" name="Shape 136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1" name="Shape 136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2" name="Shape 136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3" name="Shape 136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4" name="Shape 136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5" name="Shape 136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6" name="Shape 136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7" name="Shape 136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8" name="Shape 136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69" name="Shape 136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0" name="Shape 137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1" name="Shape 137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2" name="Shape 137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3" name="Shape 137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4" name="Shape 137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5" name="Shape 137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6" name="Shape 137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77" name="Shape 137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1378" name="Shape 1378"/>
          <p:cNvSpPr txBox="1">
            <a:spLocks noGrp="1"/>
          </p:cNvSpPr>
          <p:nvPr>
            <p:ph type="title"/>
          </p:nvPr>
        </p:nvSpPr>
        <p:spPr>
          <a:xfrm>
            <a:off x="1131750" y="623025"/>
            <a:ext cx="6880500" cy="582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1379"/>
        <p:cNvGrpSpPr/>
        <p:nvPr/>
      </p:nvGrpSpPr>
      <p:grpSpPr>
        <a:xfrm>
          <a:off x="0" y="0"/>
          <a:ext cx="0" cy="0"/>
          <a:chOff x="0" y="0"/>
          <a:chExt cx="0" cy="0"/>
        </a:xfrm>
      </p:grpSpPr>
      <p:grpSp>
        <p:nvGrpSpPr>
          <p:cNvPr id="1380" name="Shape 1380"/>
          <p:cNvGrpSpPr/>
          <p:nvPr/>
        </p:nvGrpSpPr>
        <p:grpSpPr>
          <a:xfrm>
            <a:off x="1" y="-8"/>
            <a:ext cx="9152065" cy="5147919"/>
            <a:chOff x="328725" y="238125"/>
            <a:chExt cx="3447625" cy="2585725"/>
          </a:xfrm>
        </p:grpSpPr>
        <p:sp>
          <p:nvSpPr>
            <p:cNvPr id="1381" name="Shape 1381"/>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2" name="Shape 1382"/>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3" name="Shape 1383"/>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4" name="Shape 1384"/>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5" name="Shape 1385"/>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6" name="Shape 1386"/>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7" name="Shape 1387"/>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8" name="Shape 1388"/>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89" name="Shape 1389"/>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0" name="Shape 1390"/>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1" name="Shape 1391"/>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2" name="Shape 1392"/>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3" name="Shape 1393"/>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4" name="Shape 1394"/>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5" name="Shape 1395"/>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6" name="Shape 1396"/>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7" name="Shape 1397"/>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8" name="Shape 1398"/>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399" name="Shape 1399"/>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0" name="Shape 1400"/>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1" name="Shape 1401"/>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2" name="Shape 1402"/>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3" name="Shape 1403"/>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4" name="Shape 1404"/>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5" name="Shape 1405"/>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6" name="Shape 1406"/>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7" name="Shape 1407"/>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8" name="Shape 1408"/>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09" name="Shape 1409"/>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0" name="Shape 1410"/>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1" name="Shape 1411"/>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2" name="Shape 1412"/>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3" name="Shape 1413"/>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4" name="Shape 1414"/>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5" name="Shape 1415"/>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6" name="Shape 1416"/>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7" name="Shape 1417"/>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8" name="Shape 1418"/>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19" name="Shape 1419"/>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0" name="Shape 1420"/>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1" name="Shape 1421"/>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2" name="Shape 1422"/>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3" name="Shape 1423"/>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4" name="Shape 1424"/>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5" name="Shape 1425"/>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6" name="Shape 1426"/>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7" name="Shape 1427"/>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8" name="Shape 1428"/>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29" name="Shape 1429"/>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0" name="Shape 1430"/>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1" name="Shape 1431"/>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2" name="Shape 1432"/>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3" name="Shape 1433"/>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4" name="Shape 1434"/>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5" name="Shape 1435"/>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6" name="Shape 1436"/>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7" name="Shape 1437"/>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8" name="Shape 1438"/>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39" name="Shape 1439"/>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0" name="Shape 1440"/>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1" name="Shape 1441"/>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2" name="Shape 1442"/>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3" name="Shape 1443"/>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4" name="Shape 1444"/>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5" name="Shape 1445"/>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6" name="Shape 1446"/>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7" name="Shape 1447"/>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8" name="Shape 1448"/>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49" name="Shape 1449"/>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0" name="Shape 1450"/>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1" name="Shape 1451"/>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2" name="Shape 1452"/>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3" name="Shape 1453"/>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4" name="Shape 1454"/>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5" name="Shape 1455"/>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6" name="Shape 1456"/>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7" name="Shape 1457"/>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8" name="Shape 1458"/>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59" name="Shape 1459"/>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0" name="Shape 1460"/>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1" name="Shape 1461"/>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2" name="Shape 1462"/>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3" name="Shape 1463"/>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4" name="Shape 1464"/>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5" name="Shape 1465"/>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6" name="Shape 1466"/>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7" name="Shape 1467"/>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8" name="Shape 1468"/>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69" name="Shape 1469"/>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0" name="Shape 1470"/>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1" name="Shape 1471"/>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2" name="Shape 1472"/>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3" name="Shape 1473"/>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4" name="Shape 1474"/>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5" name="Shape 1475"/>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6" name="Shape 1476"/>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7" name="Shape 1477"/>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8" name="Shape 1478"/>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79" name="Shape 1479"/>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80" name="Shape 1480"/>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81" name="Shape 1481"/>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82" name="Shape 1482"/>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83" name="Shape 1483"/>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484" name="Shape 1484"/>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1485" name="Shape 1485"/>
          <p:cNvSpPr txBox="1">
            <a:spLocks noGrp="1"/>
          </p:cNvSpPr>
          <p:nvPr>
            <p:ph type="body" idx="1"/>
          </p:nvPr>
        </p:nvSpPr>
        <p:spPr>
          <a:xfrm>
            <a:off x="457200" y="4085775"/>
            <a:ext cx="8229600" cy="428100"/>
          </a:xfrm>
          <a:prstGeom prst="rect">
            <a:avLst/>
          </a:prstGeom>
        </p:spPr>
        <p:txBody>
          <a:bodyPr lIns="91425" tIns="91425" rIns="91425" bIns="91425" anchor="t" anchorCtr="0"/>
          <a:lstStyle>
            <a:lvl1pPr lvl="0" algn="ctr">
              <a:spcBef>
                <a:spcPts val="360"/>
              </a:spcBef>
              <a:buSzPct val="100000"/>
              <a:buFont typeface="Amatic SC"/>
              <a:buNone/>
              <a:defRPr sz="2400" b="1">
                <a:latin typeface="Amatic SC"/>
                <a:ea typeface="Amatic SC"/>
                <a:cs typeface="Amatic SC"/>
                <a:sym typeface="Amatic SC"/>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86"/>
        <p:cNvGrpSpPr/>
        <p:nvPr/>
      </p:nvGrpSpPr>
      <p:grpSpPr>
        <a:xfrm>
          <a:off x="0" y="0"/>
          <a:ext cx="0" cy="0"/>
          <a:chOff x="0" y="0"/>
          <a:chExt cx="0" cy="0"/>
        </a:xfrm>
      </p:grpSpPr>
      <p:grpSp>
        <p:nvGrpSpPr>
          <p:cNvPr id="1487" name="Shape 1487"/>
          <p:cNvGrpSpPr/>
          <p:nvPr/>
        </p:nvGrpSpPr>
        <p:grpSpPr>
          <a:xfrm>
            <a:off x="1" y="-8"/>
            <a:ext cx="9152065" cy="5147919"/>
            <a:chOff x="328725" y="238125"/>
            <a:chExt cx="3447625" cy="2585725"/>
          </a:xfrm>
        </p:grpSpPr>
        <p:sp>
          <p:nvSpPr>
            <p:cNvPr id="1488" name="Shape 1488"/>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89" name="Shape 1489"/>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0" name="Shape 1490"/>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1" name="Shape 1491"/>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2" name="Shape 1492"/>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3" name="Shape 1493"/>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4" name="Shape 1494"/>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5" name="Shape 1495"/>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6" name="Shape 1496"/>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7" name="Shape 1497"/>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8" name="Shape 1498"/>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9" name="Shape 1499"/>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0" name="Shape 1500"/>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1" name="Shape 1501"/>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2" name="Shape 1502"/>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3" name="Shape 1503"/>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4" name="Shape 1504"/>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5" name="Shape 1505"/>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6" name="Shape 1506"/>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7" name="Shape 1507"/>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8" name="Shape 1508"/>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9" name="Shape 1509"/>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0" name="Shape 1510"/>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1" name="Shape 1511"/>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2" name="Shape 1512"/>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3" name="Shape 1513"/>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4" name="Shape 1514"/>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5" name="Shape 1515"/>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6" name="Shape 1516"/>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7" name="Shape 1517"/>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8" name="Shape 1518"/>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9" name="Shape 1519"/>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0" name="Shape 1520"/>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1" name="Shape 1521"/>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2" name="Shape 1522"/>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3" name="Shape 1523"/>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4" name="Shape 1524"/>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5" name="Shape 1525"/>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6" name="Shape 1526"/>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7" name="Shape 1527"/>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8" name="Shape 1528"/>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9" name="Shape 1529"/>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0" name="Shape 1530"/>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1" name="Shape 1531"/>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2" name="Shape 1532"/>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3" name="Shape 1533"/>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4" name="Shape 1534"/>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5" name="Shape 1535"/>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6" name="Shape 1536"/>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7" name="Shape 1537"/>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8" name="Shape 1538"/>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9" name="Shape 1539"/>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0" name="Shape 1540"/>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1" name="Shape 1541"/>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2" name="Shape 1542"/>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3" name="Shape 1543"/>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4" name="Shape 1544"/>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5" name="Shape 1545"/>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6" name="Shape 1546"/>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7" name="Shape 1547"/>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8" name="Shape 1548"/>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9" name="Shape 1549"/>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0" name="Shape 1550"/>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1" name="Shape 1551"/>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2" name="Shape 1552"/>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3" name="Shape 1553"/>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4" name="Shape 1554"/>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5" name="Shape 1555"/>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6" name="Shape 1556"/>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7" name="Shape 1557"/>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8" name="Shape 1558"/>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9" name="Shape 1559"/>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0" name="Shape 1560"/>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1" name="Shape 1561"/>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2" name="Shape 1562"/>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3" name="Shape 1563"/>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4" name="Shape 1564"/>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5" name="Shape 1565"/>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6" name="Shape 1566"/>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7" name="Shape 1567"/>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8" name="Shape 1568"/>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9" name="Shape 1569"/>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0" name="Shape 1570"/>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1" name="Shape 1571"/>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2" name="Shape 1572"/>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3" name="Shape 1573"/>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4" name="Shape 1574"/>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5" name="Shape 1575"/>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6" name="Shape 1576"/>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7" name="Shape 1577"/>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8" name="Shape 1578"/>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9" name="Shape 1579"/>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0" name="Shape 1580"/>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1" name="Shape 1581"/>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2" name="Shape 1582"/>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3" name="Shape 1583"/>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4" name="Shape 1584"/>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5" name="Shape 1585"/>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6" name="Shape 1586"/>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7" name="Shape 1587"/>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8" name="Shape 1588"/>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9" name="Shape 1589"/>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90" name="Shape 1590"/>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91" name="Shape 1591"/>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31750" y="737325"/>
            <a:ext cx="6880500" cy="582900"/>
          </a:xfrm>
          <a:prstGeom prst="rect">
            <a:avLst/>
          </a:prstGeom>
          <a:noFill/>
          <a:ln>
            <a:noFill/>
          </a:ln>
        </p:spPr>
        <p:txBody>
          <a:bodyPr lIns="91425" tIns="91425" rIns="91425" bIns="91425" anchor="b" anchorCtr="0"/>
          <a:lstStyle>
            <a:lvl1pPr lvl="0"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1pPr>
            <a:lvl2pPr lvl="1"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1131750" y="1427100"/>
            <a:ext cx="6880500" cy="3498600"/>
          </a:xfrm>
          <a:prstGeom prst="rect">
            <a:avLst/>
          </a:prstGeom>
          <a:noFill/>
          <a:ln>
            <a:noFill/>
          </a:ln>
        </p:spPr>
        <p:txBody>
          <a:bodyPr lIns="91425" tIns="91425" rIns="91425" bIns="91425" anchor="t" anchorCtr="0"/>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ypl.org/help/about-nypl/legal-notices/privacy-polic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library.ca.gov/privacy.html" TargetMode="External"/><Relationship Id="rId5" Type="http://schemas.openxmlformats.org/officeDocument/2006/relationships/hyperlink" Target="http://www.statelibraryofiowa.org/ld/k-p/Policies/confidentiality" TargetMode="External"/><Relationship Id="rId4" Type="http://schemas.openxmlformats.org/officeDocument/2006/relationships/hyperlink" Target="http://www.bpl.org/general/policies/privacy.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Shape 1814"/>
          <p:cNvSpPr txBox="1">
            <a:spLocks noGrp="1"/>
          </p:cNvSpPr>
          <p:nvPr>
            <p:ph type="ctrTitle" idx="4294967295"/>
          </p:nvPr>
        </p:nvSpPr>
        <p:spPr>
          <a:xfrm>
            <a:off x="1327050" y="1383725"/>
            <a:ext cx="6642300" cy="1159800"/>
          </a:xfrm>
          <a:prstGeom prst="rect">
            <a:avLst/>
          </a:prstGeom>
        </p:spPr>
        <p:txBody>
          <a:bodyPr lIns="91425" tIns="91425" rIns="91425" bIns="91425" anchor="b" anchorCtr="0">
            <a:noAutofit/>
          </a:bodyPr>
          <a:lstStyle/>
          <a:p>
            <a:pPr lvl="0">
              <a:spcBef>
                <a:spcPts val="0"/>
              </a:spcBef>
              <a:buNone/>
            </a:pPr>
            <a:r>
              <a:rPr lang="en" sz="4200" b="1">
                <a:solidFill>
                  <a:srgbClr val="000000"/>
                </a:solidFill>
                <a:latin typeface="Raleway"/>
                <a:ea typeface="Raleway"/>
                <a:cs typeface="Raleway"/>
                <a:sym typeface="Raleway"/>
              </a:rPr>
              <a:t>Privacy and Your Patrons</a:t>
            </a:r>
          </a:p>
        </p:txBody>
      </p:sp>
      <p:sp>
        <p:nvSpPr>
          <p:cNvPr id="1815" name="Shape 1815"/>
          <p:cNvSpPr txBox="1">
            <a:spLocks noGrp="1"/>
          </p:cNvSpPr>
          <p:nvPr>
            <p:ph type="body" idx="1"/>
          </p:nvPr>
        </p:nvSpPr>
        <p:spPr>
          <a:xfrm>
            <a:off x="1832400" y="2218950"/>
            <a:ext cx="5479200" cy="819900"/>
          </a:xfrm>
          <a:prstGeom prst="rect">
            <a:avLst/>
          </a:prstGeom>
        </p:spPr>
        <p:txBody>
          <a:bodyPr lIns="91425" tIns="91425" rIns="91425" bIns="91425" anchor="ctr" anchorCtr="0">
            <a:noAutofit/>
          </a:bodyPr>
          <a:lstStyle/>
          <a:p>
            <a:pPr lvl="0">
              <a:spcBef>
                <a:spcPts val="0"/>
              </a:spcBef>
              <a:buNone/>
            </a:pPr>
            <a:r>
              <a:rPr lang="en" sz="2000" b="0" i="0">
                <a:solidFill>
                  <a:srgbClr val="F55D4B"/>
                </a:solidFill>
                <a:latin typeface="Raleway"/>
                <a:ea typeface="Raleway"/>
                <a:cs typeface="Raleway"/>
                <a:sym typeface="Raleway"/>
              </a:rPr>
              <a:t>why it’s important and how to protect 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Shape 1869"/>
          <p:cNvSpPr txBox="1">
            <a:spLocks noGrp="1"/>
          </p:cNvSpPr>
          <p:nvPr>
            <p:ph type="title" idx="4294967295"/>
          </p:nvPr>
        </p:nvSpPr>
        <p:spPr>
          <a:xfrm>
            <a:off x="1131750" y="2420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Conduct a privacy audit</a:t>
            </a:r>
          </a:p>
        </p:txBody>
      </p:sp>
      <p:sp>
        <p:nvSpPr>
          <p:cNvPr id="1870" name="Shape 1870"/>
          <p:cNvSpPr txBox="1">
            <a:spLocks noGrp="1"/>
          </p:cNvSpPr>
          <p:nvPr>
            <p:ph type="body" idx="4294967295"/>
          </p:nvPr>
        </p:nvSpPr>
        <p:spPr>
          <a:xfrm>
            <a:off x="4520150" y="738524"/>
            <a:ext cx="3339600" cy="40254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latin typeface="Raleway"/>
                <a:ea typeface="Raleway"/>
                <a:cs typeface="Raleway"/>
                <a:sym typeface="Raleway"/>
              </a:rPr>
              <a:t>This is a good first step to take when creating or updating a privacy policy for your library.</a:t>
            </a:r>
          </a:p>
          <a:p>
            <a:pPr lvl="0">
              <a:spcBef>
                <a:spcPts val="0"/>
              </a:spcBef>
              <a:buClr>
                <a:schemeClr val="dk1"/>
              </a:buClr>
              <a:buSzPct val="91666"/>
              <a:buFont typeface="Arial"/>
              <a:buNone/>
            </a:pPr>
            <a:endParaRPr sz="1200">
              <a:latin typeface="Raleway"/>
              <a:ea typeface="Raleway"/>
              <a:cs typeface="Raleway"/>
              <a:sym typeface="Raleway"/>
            </a:endParaRPr>
          </a:p>
          <a:p>
            <a:pPr lvl="0">
              <a:spcBef>
                <a:spcPts val="0"/>
              </a:spcBef>
              <a:buClr>
                <a:schemeClr val="dk1"/>
              </a:buClr>
              <a:buSzPct val="91666"/>
              <a:buFont typeface="Arial"/>
              <a:buNone/>
            </a:pPr>
            <a:r>
              <a:rPr lang="en" sz="1200">
                <a:latin typeface="Raleway"/>
                <a:ea typeface="Raleway"/>
                <a:cs typeface="Raleway"/>
                <a:sym typeface="Raleway"/>
              </a:rPr>
              <a:t>A privacy audit examines how a library collects, stores, uses, shares, and destroys information about patrons and employees.</a:t>
            </a:r>
          </a:p>
          <a:p>
            <a:pPr lvl="0">
              <a:spcBef>
                <a:spcPts val="0"/>
              </a:spcBef>
              <a:buClr>
                <a:schemeClr val="dk1"/>
              </a:buClr>
              <a:buSzPct val="91666"/>
              <a:buFont typeface="Arial"/>
              <a:buNone/>
            </a:pPr>
            <a:endParaRPr sz="1200">
              <a:latin typeface="Raleway"/>
              <a:ea typeface="Raleway"/>
              <a:cs typeface="Raleway"/>
              <a:sym typeface="Raleway"/>
            </a:endParaRPr>
          </a:p>
          <a:p>
            <a:pPr lvl="0">
              <a:spcBef>
                <a:spcPts val="0"/>
              </a:spcBef>
              <a:buClr>
                <a:schemeClr val="dk1"/>
              </a:buClr>
              <a:buSzPct val="91666"/>
              <a:buFont typeface="Arial"/>
              <a:buNone/>
            </a:pPr>
            <a:r>
              <a:rPr lang="en" sz="1200">
                <a:highlight>
                  <a:srgbClr val="FFFFFF"/>
                </a:highlight>
                <a:latin typeface="Raleway"/>
                <a:ea typeface="Raleway"/>
                <a:cs typeface="Raleway"/>
                <a:sym typeface="Raleway"/>
              </a:rPr>
              <a:t>Begin by reviewing libraries current policies and practices on handling personal information.</a:t>
            </a:r>
          </a:p>
          <a:p>
            <a:pPr lvl="0">
              <a:spcBef>
                <a:spcPts val="0"/>
              </a:spcBef>
              <a:buClr>
                <a:schemeClr val="dk1"/>
              </a:buClr>
              <a:buSzPct val="91666"/>
              <a:buFont typeface="Arial"/>
              <a:buNone/>
            </a:pPr>
            <a:endParaRPr sz="1200">
              <a:latin typeface="Raleway"/>
              <a:ea typeface="Raleway"/>
              <a:cs typeface="Raleway"/>
              <a:sym typeface="Raleway"/>
            </a:endParaRPr>
          </a:p>
          <a:p>
            <a:pPr lvl="0">
              <a:spcBef>
                <a:spcPts val="0"/>
              </a:spcBef>
              <a:buNone/>
            </a:pPr>
            <a:r>
              <a:rPr lang="en" sz="1200">
                <a:latin typeface="Raleway"/>
                <a:ea typeface="Raleway"/>
                <a:cs typeface="Raleway"/>
                <a:sym typeface="Raleway"/>
              </a:rPr>
              <a:t>Mapping how information flows through a system is a good way to uncover flaws in security.</a:t>
            </a:r>
          </a:p>
          <a:p>
            <a:pPr lvl="0">
              <a:spcBef>
                <a:spcPts val="0"/>
              </a:spcBef>
              <a:buNone/>
            </a:pPr>
            <a:endParaRPr sz="1200">
              <a:latin typeface="Raleway"/>
              <a:ea typeface="Raleway"/>
              <a:cs typeface="Raleway"/>
              <a:sym typeface="Raleway"/>
            </a:endParaRPr>
          </a:p>
          <a:p>
            <a:pPr lvl="0">
              <a:spcBef>
                <a:spcPts val="0"/>
              </a:spcBef>
              <a:buClr>
                <a:schemeClr val="dk1"/>
              </a:buClr>
              <a:buSzPct val="91666"/>
              <a:buFont typeface="Arial"/>
              <a:buNone/>
            </a:pPr>
            <a:r>
              <a:rPr lang="en" sz="1200">
                <a:highlight>
                  <a:srgbClr val="FFFFFF"/>
                </a:highlight>
                <a:latin typeface="Raleway"/>
                <a:ea typeface="Raleway"/>
                <a:cs typeface="Raleway"/>
                <a:sym typeface="Raleway"/>
              </a:rPr>
              <a:t>For more info. On conducting a privacy audit in your library visit: </a:t>
            </a:r>
            <a:r>
              <a:rPr lang="en" sz="1000">
                <a:solidFill>
                  <a:srgbClr val="F55D4B"/>
                </a:solidFill>
                <a:highlight>
                  <a:srgbClr val="FFFFFF"/>
                </a:highlight>
                <a:latin typeface="Raleway"/>
                <a:ea typeface="Raleway"/>
                <a:cs typeface="Raleway"/>
                <a:sym typeface="Raleway"/>
              </a:rPr>
              <a:t>http://www.ala.org/advocacy/privacyconfidentiality/toolkitsprivacy/Developing-or-Revising-a-Library-Privacy-Policy#privacyaudit</a:t>
            </a:r>
          </a:p>
        </p:txBody>
      </p:sp>
      <p:pic>
        <p:nvPicPr>
          <p:cNvPr id="1871" name="Shape 1871" descr="817px-Basil_Rathbone_as_Sherlock_Holmes_(profile).png"/>
          <p:cNvPicPr preferRelativeResize="0"/>
          <p:nvPr/>
        </p:nvPicPr>
        <p:blipFill>
          <a:blip r:embed="rId3">
            <a:alphaModFix/>
          </a:blip>
          <a:stretch>
            <a:fillRect/>
          </a:stretch>
        </p:blipFill>
        <p:spPr>
          <a:xfrm>
            <a:off x="1225475" y="868150"/>
            <a:ext cx="2915025" cy="3650051"/>
          </a:xfrm>
          <a:prstGeom prst="rect">
            <a:avLst/>
          </a:prstGeom>
          <a:noFill/>
          <a:ln w="38100" cap="flat" cmpd="sng">
            <a:solidFill>
              <a:srgbClr val="BDD1D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Shape 1876"/>
          <p:cNvSpPr txBox="1">
            <a:spLocks noGrp="1"/>
          </p:cNvSpPr>
          <p:nvPr>
            <p:ph type="title"/>
          </p:nvPr>
        </p:nvSpPr>
        <p:spPr>
          <a:xfrm>
            <a:off x="1131750" y="6230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Have a policy in place</a:t>
            </a:r>
          </a:p>
        </p:txBody>
      </p:sp>
      <p:sp>
        <p:nvSpPr>
          <p:cNvPr id="1877" name="Shape 1877"/>
          <p:cNvSpPr txBox="1">
            <a:spLocks noGrp="1"/>
          </p:cNvSpPr>
          <p:nvPr>
            <p:ph type="body" idx="1"/>
          </p:nvPr>
        </p:nvSpPr>
        <p:spPr>
          <a:xfrm>
            <a:off x="1131750" y="1160400"/>
            <a:ext cx="6880500" cy="3498600"/>
          </a:xfrm>
          <a:prstGeom prst="rect">
            <a:avLst/>
          </a:prstGeom>
        </p:spPr>
        <p:txBody>
          <a:bodyPr lIns="91425" tIns="91425" rIns="91425" bIns="91425" anchor="t" anchorCtr="0">
            <a:noAutofit/>
          </a:bodyPr>
          <a:lstStyle/>
          <a:p>
            <a:pPr marL="457200" lvl="0" indent="-317500" rtl="0">
              <a:spcBef>
                <a:spcPts val="0"/>
              </a:spcBef>
              <a:buSzPct val="100000"/>
              <a:buFont typeface="Raleway"/>
            </a:pPr>
            <a:r>
              <a:rPr lang="en" sz="1400">
                <a:latin typeface="Raleway"/>
                <a:ea typeface="Raleway"/>
                <a:cs typeface="Raleway"/>
                <a:sym typeface="Raleway"/>
              </a:rPr>
              <a:t>A privacy policy reflects a library’s commitment to protect personally identifiable information (PII).</a:t>
            </a:r>
          </a:p>
          <a:p>
            <a:pPr lvl="0">
              <a:spcBef>
                <a:spcPts val="0"/>
              </a:spcBef>
              <a:buNone/>
            </a:pPr>
            <a:endParaRPr sz="1400">
              <a:latin typeface="Raleway"/>
              <a:ea typeface="Raleway"/>
              <a:cs typeface="Raleway"/>
              <a:sym typeface="Raleway"/>
            </a:endParaRPr>
          </a:p>
          <a:p>
            <a:pPr marL="457200" lvl="0" indent="-317500" rtl="0">
              <a:spcBef>
                <a:spcPts val="0"/>
              </a:spcBef>
              <a:buSzPct val="100000"/>
              <a:buFont typeface="Raleway"/>
            </a:pPr>
            <a:r>
              <a:rPr lang="en" sz="1400">
                <a:latin typeface="Raleway"/>
                <a:ea typeface="Raleway"/>
                <a:cs typeface="Raleway"/>
                <a:sym typeface="Raleway"/>
              </a:rPr>
              <a:t>Tells how information is used and explains when PII might be disclosed or shared.</a:t>
            </a:r>
          </a:p>
          <a:p>
            <a:pPr lvl="0" rtl="0">
              <a:spcBef>
                <a:spcPts val="0"/>
              </a:spcBef>
              <a:buNone/>
            </a:pPr>
            <a:endParaRPr sz="1400">
              <a:latin typeface="Raleway"/>
              <a:ea typeface="Raleway"/>
              <a:cs typeface="Raleway"/>
              <a:sym typeface="Raleway"/>
            </a:endParaRPr>
          </a:p>
          <a:p>
            <a:pPr marL="457200" lvl="0" indent="-317500" rtl="0">
              <a:spcBef>
                <a:spcPts val="0"/>
              </a:spcBef>
              <a:buSzPct val="100000"/>
              <a:buFont typeface="Raleway"/>
            </a:pPr>
            <a:r>
              <a:rPr lang="en" sz="1400">
                <a:latin typeface="Raleway"/>
                <a:ea typeface="Raleway"/>
                <a:cs typeface="Raleway"/>
                <a:sym typeface="Raleway"/>
              </a:rPr>
              <a:t>The policy should state how the measures outlined in it will be enforced.</a:t>
            </a:r>
          </a:p>
          <a:p>
            <a:pPr lvl="0">
              <a:spcBef>
                <a:spcPts val="0"/>
              </a:spcBef>
              <a:buNone/>
            </a:pPr>
            <a:endParaRPr sz="1400">
              <a:latin typeface="Raleway"/>
              <a:ea typeface="Raleway"/>
              <a:cs typeface="Raleway"/>
              <a:sym typeface="Raleway"/>
            </a:endParaRPr>
          </a:p>
          <a:p>
            <a:pPr marL="457200" lvl="0" indent="-317500" rtl="0">
              <a:spcBef>
                <a:spcPts val="0"/>
              </a:spcBef>
              <a:buSzPct val="100000"/>
              <a:buFont typeface="Raleway"/>
            </a:pPr>
            <a:r>
              <a:rPr lang="en" sz="1400">
                <a:latin typeface="Raleway"/>
                <a:ea typeface="Raleway"/>
                <a:cs typeface="Raleway"/>
                <a:sym typeface="Raleway"/>
              </a:rPr>
              <a:t>It’s a good idea to consult an attorney when preparing one to ensure the policy is in compliance with state and federal laws.</a:t>
            </a:r>
          </a:p>
          <a:p>
            <a:pPr lvl="0">
              <a:spcBef>
                <a:spcPts val="0"/>
              </a:spcBef>
              <a:buNone/>
            </a:pPr>
            <a:endParaRPr sz="1400">
              <a:latin typeface="Raleway"/>
              <a:ea typeface="Raleway"/>
              <a:cs typeface="Raleway"/>
              <a:sym typeface="Raleway"/>
            </a:endParaRPr>
          </a:p>
          <a:p>
            <a:pPr marL="457200" lvl="0" indent="-317500">
              <a:spcBef>
                <a:spcPts val="0"/>
              </a:spcBef>
              <a:buSzPct val="100000"/>
              <a:buFont typeface="Raleway"/>
            </a:pPr>
            <a:r>
              <a:rPr lang="en" sz="1400">
                <a:latin typeface="Raleway"/>
                <a:ea typeface="Raleway"/>
                <a:cs typeface="Raleway"/>
                <a:sym typeface="Raleway"/>
              </a:rPr>
              <a:t>Make your policy publicly available to your users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Shape 1882"/>
          <p:cNvSpPr txBox="1">
            <a:spLocks noGrp="1"/>
          </p:cNvSpPr>
          <p:nvPr>
            <p:ph type="title"/>
          </p:nvPr>
        </p:nvSpPr>
        <p:spPr>
          <a:xfrm>
            <a:off x="1131750" y="6230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Privacy Policy Examples</a:t>
            </a:r>
          </a:p>
        </p:txBody>
      </p:sp>
      <p:sp>
        <p:nvSpPr>
          <p:cNvPr id="1883" name="Shape 1883"/>
          <p:cNvSpPr txBox="1">
            <a:spLocks noGrp="1"/>
          </p:cNvSpPr>
          <p:nvPr>
            <p:ph type="body" idx="1"/>
          </p:nvPr>
        </p:nvSpPr>
        <p:spPr>
          <a:xfrm>
            <a:off x="931625" y="1312800"/>
            <a:ext cx="7225800" cy="3498600"/>
          </a:xfrm>
          <a:prstGeom prst="rect">
            <a:avLst/>
          </a:prstGeom>
        </p:spPr>
        <p:txBody>
          <a:bodyPr lIns="91425" tIns="91425" rIns="91425" bIns="91425" anchor="t" anchorCtr="0">
            <a:noAutofit/>
          </a:bodyPr>
          <a:lstStyle/>
          <a:p>
            <a:pPr marL="457200" lvl="0" indent="-330200">
              <a:spcBef>
                <a:spcPts val="0"/>
              </a:spcBef>
              <a:buSzPct val="100000"/>
              <a:buFont typeface="Raleway"/>
            </a:pPr>
            <a:r>
              <a:rPr lang="en" sz="1600">
                <a:latin typeface="Raleway"/>
                <a:ea typeface="Raleway"/>
                <a:cs typeface="Raleway"/>
                <a:sym typeface="Raleway"/>
              </a:rPr>
              <a:t>New York Public Library - </a:t>
            </a:r>
            <a:r>
              <a:rPr lang="en" sz="1600" u="sng">
                <a:solidFill>
                  <a:schemeClr val="hlink"/>
                </a:solidFill>
                <a:latin typeface="Raleway"/>
                <a:ea typeface="Raleway"/>
                <a:cs typeface="Raleway"/>
                <a:sym typeface="Raleway"/>
                <a:hlinkClick r:id="rId3"/>
              </a:rPr>
              <a:t>https://www.nypl.org/help/about-nypl/legal-notices/privacy-policy</a:t>
            </a:r>
          </a:p>
          <a:p>
            <a:pPr lvl="0">
              <a:spcBef>
                <a:spcPts val="0"/>
              </a:spcBef>
              <a:buNone/>
            </a:pPr>
            <a:endParaRPr sz="1600">
              <a:latin typeface="Raleway"/>
              <a:ea typeface="Raleway"/>
              <a:cs typeface="Raleway"/>
              <a:sym typeface="Raleway"/>
            </a:endParaRPr>
          </a:p>
          <a:p>
            <a:pPr marL="457200" lvl="0" indent="-330200">
              <a:spcBef>
                <a:spcPts val="0"/>
              </a:spcBef>
              <a:buSzPct val="100000"/>
              <a:buFont typeface="Raleway"/>
            </a:pPr>
            <a:r>
              <a:rPr lang="en" sz="1600">
                <a:latin typeface="Raleway"/>
                <a:ea typeface="Raleway"/>
                <a:cs typeface="Raleway"/>
                <a:sym typeface="Raleway"/>
              </a:rPr>
              <a:t>Boston Public Library - </a:t>
            </a:r>
            <a:r>
              <a:rPr lang="en" sz="1600" u="sng">
                <a:solidFill>
                  <a:schemeClr val="hlink"/>
                </a:solidFill>
                <a:latin typeface="Raleway"/>
                <a:ea typeface="Raleway"/>
                <a:cs typeface="Raleway"/>
                <a:sym typeface="Raleway"/>
                <a:hlinkClick r:id="rId4"/>
              </a:rPr>
              <a:t>http://www.bpl.org/general/policies/privacy.htm</a:t>
            </a:r>
            <a:r>
              <a:rPr lang="en" sz="1600">
                <a:latin typeface="Raleway"/>
                <a:ea typeface="Raleway"/>
                <a:cs typeface="Raleway"/>
                <a:sym typeface="Raleway"/>
              </a:rPr>
              <a:t> </a:t>
            </a:r>
          </a:p>
          <a:p>
            <a:pPr lvl="0">
              <a:spcBef>
                <a:spcPts val="0"/>
              </a:spcBef>
              <a:buNone/>
            </a:pPr>
            <a:endParaRPr sz="1600">
              <a:latin typeface="Raleway"/>
              <a:ea typeface="Raleway"/>
              <a:cs typeface="Raleway"/>
              <a:sym typeface="Raleway"/>
            </a:endParaRPr>
          </a:p>
          <a:p>
            <a:pPr marL="457200" lvl="0" indent="-330200">
              <a:spcBef>
                <a:spcPts val="0"/>
              </a:spcBef>
              <a:buSzPct val="100000"/>
              <a:buFont typeface="Raleway"/>
            </a:pPr>
            <a:r>
              <a:rPr lang="en" sz="1600">
                <a:latin typeface="Raleway"/>
                <a:ea typeface="Raleway"/>
                <a:cs typeface="Raleway"/>
                <a:sym typeface="Raleway"/>
              </a:rPr>
              <a:t>State Library of Iowa - </a:t>
            </a:r>
            <a:r>
              <a:rPr lang="en" sz="1600" u="sng">
                <a:solidFill>
                  <a:schemeClr val="hlink"/>
                </a:solidFill>
                <a:latin typeface="Raleway"/>
                <a:ea typeface="Raleway"/>
                <a:cs typeface="Raleway"/>
                <a:sym typeface="Raleway"/>
                <a:hlinkClick r:id="rId5"/>
              </a:rPr>
              <a:t>http://www.statelibraryofiowa.org/ld/k-p/Policies/confidentiality</a:t>
            </a:r>
            <a:r>
              <a:rPr lang="en" sz="1600">
                <a:latin typeface="Raleway"/>
                <a:ea typeface="Raleway"/>
                <a:cs typeface="Raleway"/>
                <a:sym typeface="Raleway"/>
              </a:rPr>
              <a:t> </a:t>
            </a:r>
          </a:p>
          <a:p>
            <a:pPr lvl="0">
              <a:spcBef>
                <a:spcPts val="0"/>
              </a:spcBef>
              <a:buNone/>
            </a:pPr>
            <a:endParaRPr sz="1600">
              <a:latin typeface="Raleway"/>
              <a:ea typeface="Raleway"/>
              <a:cs typeface="Raleway"/>
              <a:sym typeface="Raleway"/>
            </a:endParaRPr>
          </a:p>
          <a:p>
            <a:pPr marL="457200" lvl="0" indent="-330200">
              <a:spcBef>
                <a:spcPts val="0"/>
              </a:spcBef>
              <a:buSzPct val="100000"/>
              <a:buFont typeface="Raleway"/>
            </a:pPr>
            <a:r>
              <a:rPr lang="en" sz="1600">
                <a:latin typeface="Raleway"/>
                <a:ea typeface="Raleway"/>
                <a:cs typeface="Raleway"/>
                <a:sym typeface="Raleway"/>
              </a:rPr>
              <a:t>California State Library - </a:t>
            </a:r>
            <a:r>
              <a:rPr lang="en" sz="1600" u="sng">
                <a:solidFill>
                  <a:schemeClr val="hlink"/>
                </a:solidFill>
                <a:latin typeface="Raleway"/>
                <a:ea typeface="Raleway"/>
                <a:cs typeface="Raleway"/>
                <a:sym typeface="Raleway"/>
                <a:hlinkClick r:id="rId6"/>
              </a:rPr>
              <a:t>http://www.library.ca.gov/privacy.html</a:t>
            </a:r>
            <a:r>
              <a:rPr lang="en" sz="1600">
                <a:latin typeface="Raleway"/>
                <a:ea typeface="Raleway"/>
                <a:cs typeface="Raleway"/>
                <a:sym typeface="Raleway"/>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Shape 1888"/>
          <p:cNvSpPr txBox="1">
            <a:spLocks noGrp="1"/>
          </p:cNvSpPr>
          <p:nvPr>
            <p:ph type="title"/>
          </p:nvPr>
        </p:nvSpPr>
        <p:spPr>
          <a:xfrm>
            <a:off x="1131750" y="623025"/>
            <a:ext cx="6880500" cy="582900"/>
          </a:xfrm>
          <a:prstGeom prst="rect">
            <a:avLst/>
          </a:prstGeom>
        </p:spPr>
        <p:txBody>
          <a:bodyPr lIns="91425" tIns="91425" rIns="91425" bIns="91425" anchor="b" anchorCtr="0">
            <a:noAutofit/>
          </a:bodyPr>
          <a:lstStyle/>
          <a:p>
            <a:pPr lvl="0">
              <a:spcBef>
                <a:spcPts val="0"/>
              </a:spcBef>
              <a:buNone/>
            </a:pPr>
            <a:r>
              <a:rPr lang="en">
                <a:highlight>
                  <a:srgbClr val="FFFFFF"/>
                </a:highlight>
                <a:latin typeface="Raleway"/>
                <a:ea typeface="Raleway"/>
                <a:cs typeface="Raleway"/>
                <a:sym typeface="Raleway"/>
              </a:rPr>
              <a:t>Requests for information from law enforcement</a:t>
            </a:r>
          </a:p>
        </p:txBody>
      </p:sp>
      <p:sp>
        <p:nvSpPr>
          <p:cNvPr id="1889" name="Shape 1889"/>
          <p:cNvSpPr txBox="1">
            <a:spLocks noGrp="1"/>
          </p:cNvSpPr>
          <p:nvPr>
            <p:ph type="body" idx="1"/>
          </p:nvPr>
        </p:nvSpPr>
        <p:spPr>
          <a:xfrm>
            <a:off x="1131750" y="1078103"/>
            <a:ext cx="6880500" cy="3498600"/>
          </a:xfrm>
          <a:prstGeom prst="rect">
            <a:avLst/>
          </a:prstGeom>
        </p:spPr>
        <p:txBody>
          <a:bodyPr lIns="91425" tIns="91425" rIns="91425" bIns="91425" anchor="t" anchorCtr="0">
            <a:noAutofit/>
          </a:bodyPr>
          <a:lstStyle/>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Designate a person or persons at the library who is responsible for fielding these requests. (Library director or library attorney if you have one)</a:t>
            </a:r>
          </a:p>
          <a:p>
            <a:pPr lvl="0" rtl="0">
              <a:spcBef>
                <a:spcPts val="0"/>
              </a:spcBef>
              <a:buNone/>
            </a:pPr>
            <a:endParaRPr sz="1400" dirty="0">
              <a:highlight>
                <a:srgbClr val="FFFFFF"/>
              </a:highlight>
              <a:latin typeface="Raleway"/>
              <a:ea typeface="Raleway"/>
              <a:cs typeface="Raleway"/>
              <a:sym typeface="Raleway"/>
            </a:endParaRPr>
          </a:p>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Let staff know that they should refer all requests from law enforcement to the library employee authorized to handle such requests. </a:t>
            </a:r>
          </a:p>
          <a:p>
            <a:pPr lvl="0" rtl="0">
              <a:spcBef>
                <a:spcPts val="0"/>
              </a:spcBef>
              <a:buNone/>
            </a:pPr>
            <a:endParaRPr sz="1400" dirty="0">
              <a:highlight>
                <a:srgbClr val="FFFFFF"/>
              </a:highlight>
              <a:latin typeface="Raleway"/>
              <a:ea typeface="Raleway"/>
              <a:cs typeface="Raleway"/>
              <a:sym typeface="Raleway"/>
            </a:endParaRPr>
          </a:p>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In most circumstances, law enforcement cannot compel you hand over records without some form of “judicial process” - subpoena, search warrant, or other legal court order.</a:t>
            </a:r>
          </a:p>
          <a:p>
            <a:pPr lvl="0" rtl="0">
              <a:spcBef>
                <a:spcPts val="0"/>
              </a:spcBef>
              <a:buNone/>
            </a:pPr>
            <a:endParaRPr sz="1400" dirty="0">
              <a:highlight>
                <a:srgbClr val="FFFFFF"/>
              </a:highlight>
              <a:latin typeface="Raleway"/>
              <a:ea typeface="Raleway"/>
              <a:cs typeface="Raleway"/>
              <a:sym typeface="Raleway"/>
            </a:endParaRPr>
          </a:p>
          <a:p>
            <a:pPr marL="457200" lvl="0" indent="-317500">
              <a:spcBef>
                <a:spcPts val="0"/>
              </a:spcBef>
              <a:buSzPct val="100000"/>
              <a:buFont typeface="Raleway"/>
            </a:pPr>
            <a:r>
              <a:rPr lang="en" sz="1400" dirty="0">
                <a:highlight>
                  <a:srgbClr val="FFFFFF"/>
                </a:highlight>
                <a:latin typeface="Raleway"/>
                <a:ea typeface="Raleway"/>
                <a:cs typeface="Raleway"/>
                <a:sym typeface="Raleway"/>
              </a:rPr>
              <a:t>If an officer insists that it is an emergency situation/”exigent circumstance” and that they have probable cause for seizure of records, then they might take custody of records despite your objections. Do not interfere, but do indicate that you did not grant permission. This is so the library is not held responsible for any legal risks that might come with proceeding without a warrant.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4" name="Shape 1894"/>
          <p:cNvSpPr txBox="1">
            <a:spLocks noGrp="1"/>
          </p:cNvSpPr>
          <p:nvPr>
            <p:ph type="title"/>
          </p:nvPr>
        </p:nvSpPr>
        <p:spPr>
          <a:xfrm>
            <a:off x="1131750" y="3182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Educate your staff</a:t>
            </a:r>
          </a:p>
        </p:txBody>
      </p:sp>
      <p:sp>
        <p:nvSpPr>
          <p:cNvPr id="1895" name="Shape 1895"/>
          <p:cNvSpPr txBox="1">
            <a:spLocks noGrp="1"/>
          </p:cNvSpPr>
          <p:nvPr>
            <p:ph type="body" idx="1"/>
          </p:nvPr>
        </p:nvSpPr>
        <p:spPr>
          <a:xfrm>
            <a:off x="1131750" y="711025"/>
            <a:ext cx="6880500" cy="3498600"/>
          </a:xfrm>
          <a:prstGeom prst="rect">
            <a:avLst/>
          </a:prstGeom>
        </p:spPr>
        <p:txBody>
          <a:bodyPr lIns="91425" tIns="91425" rIns="91425" bIns="91425" anchor="t" anchorCtr="0">
            <a:noAutofit/>
          </a:bodyPr>
          <a:lstStyle/>
          <a:p>
            <a:pPr marL="457200" lvl="0" indent="-342900" rtl="0">
              <a:spcBef>
                <a:spcPts val="0"/>
              </a:spcBef>
              <a:buSzPct val="100000"/>
              <a:buFont typeface="Raleway"/>
            </a:pPr>
            <a:r>
              <a:rPr lang="en" sz="1800">
                <a:latin typeface="Raleway"/>
                <a:ea typeface="Raleway"/>
                <a:cs typeface="Raleway"/>
                <a:sym typeface="Raleway"/>
              </a:rPr>
              <a:t>Be sure all staff, paid and unpaid, are aware of your privacy policies and how to be in compliance with them. </a:t>
            </a:r>
          </a:p>
          <a:p>
            <a:pPr lvl="0">
              <a:spcBef>
                <a:spcPts val="0"/>
              </a:spcBef>
              <a:buNone/>
            </a:pPr>
            <a:endParaRPr sz="600">
              <a:latin typeface="Raleway"/>
              <a:ea typeface="Raleway"/>
              <a:cs typeface="Raleway"/>
              <a:sym typeface="Raleway"/>
            </a:endParaRPr>
          </a:p>
          <a:p>
            <a:pPr marL="457200" lvl="0" indent="-342900" rtl="0">
              <a:spcBef>
                <a:spcPts val="0"/>
              </a:spcBef>
              <a:buSzPct val="100000"/>
              <a:buFont typeface="Raleway"/>
            </a:pPr>
            <a:r>
              <a:rPr lang="en" sz="1800">
                <a:latin typeface="Raleway"/>
                <a:ea typeface="Raleway"/>
                <a:cs typeface="Raleway"/>
                <a:sym typeface="Raleway"/>
              </a:rPr>
              <a:t>Conduct staff training on how to handle sensitive situations.</a:t>
            </a:r>
          </a:p>
          <a:p>
            <a:pPr lvl="0" rtl="0">
              <a:spcBef>
                <a:spcPts val="0"/>
              </a:spcBef>
              <a:buNone/>
            </a:pPr>
            <a:endParaRPr sz="600">
              <a:latin typeface="Raleway"/>
              <a:ea typeface="Raleway"/>
              <a:cs typeface="Raleway"/>
              <a:sym typeface="Raleway"/>
            </a:endParaRPr>
          </a:p>
          <a:p>
            <a:pPr marL="457200" lvl="0" indent="-342900" rtl="0">
              <a:spcBef>
                <a:spcPts val="0"/>
              </a:spcBef>
              <a:buSzPct val="100000"/>
              <a:buFont typeface="Raleway"/>
            </a:pPr>
            <a:r>
              <a:rPr lang="en" sz="1800">
                <a:latin typeface="Raleway"/>
                <a:ea typeface="Raleway"/>
                <a:cs typeface="Raleway"/>
                <a:sym typeface="Raleway"/>
              </a:rPr>
              <a:t>All staff have the responsibility to create and maintain an environment that is protective of the privacy of all users.</a:t>
            </a:r>
          </a:p>
        </p:txBody>
      </p:sp>
      <p:pic>
        <p:nvPicPr>
          <p:cNvPr id="1896" name="Shape 1896" descr="Hinds_095.jpg"/>
          <p:cNvPicPr preferRelativeResize="0"/>
          <p:nvPr/>
        </p:nvPicPr>
        <p:blipFill>
          <a:blip r:embed="rId3">
            <a:alphaModFix/>
          </a:blip>
          <a:stretch>
            <a:fillRect/>
          </a:stretch>
        </p:blipFill>
        <p:spPr>
          <a:xfrm>
            <a:off x="2997037" y="2754050"/>
            <a:ext cx="3149926" cy="2202076"/>
          </a:xfrm>
          <a:prstGeom prst="rect">
            <a:avLst/>
          </a:prstGeom>
          <a:noFill/>
          <a:ln w="38100" cap="flat" cmpd="sng">
            <a:solidFill>
              <a:srgbClr val="BDD1D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Shape 1901"/>
          <p:cNvSpPr txBox="1">
            <a:spLocks noGrp="1"/>
          </p:cNvSpPr>
          <p:nvPr>
            <p:ph type="title"/>
          </p:nvPr>
        </p:nvSpPr>
        <p:spPr>
          <a:xfrm>
            <a:off x="1131750" y="769329"/>
            <a:ext cx="6880500" cy="582900"/>
          </a:xfrm>
          <a:prstGeom prst="rect">
            <a:avLst/>
          </a:prstGeom>
        </p:spPr>
        <p:txBody>
          <a:bodyPr lIns="91425" tIns="91425" rIns="91425" bIns="91425" anchor="b" anchorCtr="0">
            <a:noAutofit/>
          </a:bodyPr>
          <a:lstStyle/>
          <a:p>
            <a:pPr lvl="0">
              <a:spcBef>
                <a:spcPts val="0"/>
              </a:spcBef>
              <a:buNone/>
            </a:pPr>
            <a:r>
              <a:rPr lang="en" dirty="0">
                <a:latin typeface="Raleway"/>
                <a:ea typeface="Raleway"/>
                <a:cs typeface="Raleway"/>
                <a:sym typeface="Raleway"/>
              </a:rPr>
              <a:t>Inform your patrons</a:t>
            </a:r>
          </a:p>
        </p:txBody>
      </p:sp>
      <p:sp>
        <p:nvSpPr>
          <p:cNvPr id="1902" name="Shape 1902"/>
          <p:cNvSpPr txBox="1">
            <a:spLocks noGrp="1"/>
          </p:cNvSpPr>
          <p:nvPr>
            <p:ph type="body" idx="1"/>
          </p:nvPr>
        </p:nvSpPr>
        <p:spPr>
          <a:xfrm>
            <a:off x="1131750" y="1671245"/>
            <a:ext cx="6880500" cy="2805658"/>
          </a:xfrm>
          <a:prstGeom prst="rect">
            <a:avLst/>
          </a:prstGeom>
        </p:spPr>
        <p:txBody>
          <a:bodyPr lIns="91425" tIns="91425" rIns="91425" bIns="91425" anchor="t" anchorCtr="0">
            <a:noAutofit/>
          </a:bodyPr>
          <a:lstStyle/>
          <a:p>
            <a:pPr marL="457200" lvl="0" indent="-342900" rtl="0">
              <a:spcBef>
                <a:spcPts val="0"/>
              </a:spcBef>
              <a:buSzPct val="100000"/>
              <a:buFont typeface="Raleway"/>
            </a:pPr>
            <a:r>
              <a:rPr lang="en" sz="1800" dirty="0">
                <a:latin typeface="Raleway"/>
                <a:ea typeface="Raleway"/>
                <a:cs typeface="Raleway"/>
                <a:sym typeface="Raleway"/>
              </a:rPr>
              <a:t>Patrons have a right to know what information the library collects and what that information is used for.</a:t>
            </a:r>
          </a:p>
          <a:p>
            <a:pPr lvl="0">
              <a:spcBef>
                <a:spcPts val="0"/>
              </a:spcBef>
              <a:buNone/>
            </a:pPr>
            <a:endParaRPr sz="1800" dirty="0">
              <a:latin typeface="Raleway"/>
              <a:ea typeface="Raleway"/>
              <a:cs typeface="Raleway"/>
              <a:sym typeface="Raleway"/>
            </a:endParaRPr>
          </a:p>
          <a:p>
            <a:pPr marL="457200" lvl="0" indent="-342900" rtl="0">
              <a:spcBef>
                <a:spcPts val="0"/>
              </a:spcBef>
              <a:buSzPct val="100000"/>
              <a:buFont typeface="Raleway"/>
            </a:pPr>
            <a:r>
              <a:rPr lang="en" sz="1800" dirty="0">
                <a:latin typeface="Raleway"/>
                <a:ea typeface="Raleway"/>
                <a:cs typeface="Raleway"/>
                <a:sym typeface="Raleway"/>
              </a:rPr>
              <a:t>It’s always good to hear someone is looking out for you. Let them know you value their privacy. </a:t>
            </a:r>
          </a:p>
          <a:p>
            <a:pPr lvl="0">
              <a:spcBef>
                <a:spcPts val="0"/>
              </a:spcBef>
              <a:buNone/>
            </a:pPr>
            <a:endParaRPr sz="1800" dirty="0">
              <a:latin typeface="Raleway"/>
              <a:ea typeface="Raleway"/>
              <a:cs typeface="Raleway"/>
              <a:sym typeface="Raleway"/>
            </a:endParaRPr>
          </a:p>
          <a:p>
            <a:pPr marL="457200" lvl="0" indent="-342900">
              <a:spcBef>
                <a:spcPts val="0"/>
              </a:spcBef>
              <a:buSzPct val="100000"/>
              <a:buFont typeface="Raleway"/>
            </a:pPr>
            <a:r>
              <a:rPr lang="en" sz="1800" dirty="0">
                <a:latin typeface="Raleway"/>
                <a:ea typeface="Raleway"/>
                <a:cs typeface="Raleway"/>
                <a:sym typeface="Raleway"/>
              </a:rPr>
              <a:t>Judgement free zone!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Shape 1907"/>
          <p:cNvSpPr txBox="1">
            <a:spLocks noGrp="1"/>
          </p:cNvSpPr>
          <p:nvPr>
            <p:ph type="title"/>
          </p:nvPr>
        </p:nvSpPr>
        <p:spPr>
          <a:xfrm>
            <a:off x="1131750" y="698325"/>
            <a:ext cx="6880500" cy="9492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Practical ways you can help your patrons protect their own privacy.</a:t>
            </a:r>
          </a:p>
        </p:txBody>
      </p:sp>
      <p:sp>
        <p:nvSpPr>
          <p:cNvPr id="1908" name="Shape 1908"/>
          <p:cNvSpPr txBox="1">
            <a:spLocks noGrp="1"/>
          </p:cNvSpPr>
          <p:nvPr>
            <p:ph type="body" idx="1"/>
          </p:nvPr>
        </p:nvSpPr>
        <p:spPr>
          <a:xfrm>
            <a:off x="994200" y="1796160"/>
            <a:ext cx="7155600" cy="3191100"/>
          </a:xfrm>
          <a:prstGeom prst="rect">
            <a:avLst/>
          </a:prstGeom>
        </p:spPr>
        <p:txBody>
          <a:bodyPr lIns="91425" tIns="91425" rIns="91425" bIns="91425" anchor="t" anchorCtr="0">
            <a:noAutofit/>
          </a:bodyPr>
          <a:lstStyle/>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Teach them how to create secure passwords for all of their online accounts.</a:t>
            </a:r>
          </a:p>
          <a:p>
            <a:pPr lvl="0">
              <a:spcBef>
                <a:spcPts val="0"/>
              </a:spcBef>
              <a:buNone/>
            </a:pPr>
            <a:endParaRPr sz="1400" dirty="0">
              <a:highlight>
                <a:srgbClr val="FFFFFF"/>
              </a:highlight>
              <a:latin typeface="Raleway"/>
              <a:ea typeface="Raleway"/>
              <a:cs typeface="Raleway"/>
              <a:sym typeface="Raleway"/>
            </a:endParaRPr>
          </a:p>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Be aware of scams and let patrons know about them (ex. The prince in Zanzibar who wants to wire you $1million)</a:t>
            </a:r>
          </a:p>
          <a:p>
            <a:pPr lvl="0">
              <a:spcBef>
                <a:spcPts val="0"/>
              </a:spcBef>
              <a:buNone/>
            </a:pPr>
            <a:endParaRPr sz="1400" dirty="0">
              <a:highlight>
                <a:srgbClr val="FFFFFF"/>
              </a:highlight>
              <a:latin typeface="Raleway"/>
              <a:ea typeface="Raleway"/>
              <a:cs typeface="Raleway"/>
              <a:sym typeface="Raleway"/>
            </a:endParaRPr>
          </a:p>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Conduct programming centered around digital privacy and safety</a:t>
            </a:r>
          </a:p>
          <a:p>
            <a:pPr lvl="0">
              <a:spcBef>
                <a:spcPts val="0"/>
              </a:spcBef>
              <a:buNone/>
            </a:pPr>
            <a:endParaRPr sz="1400" dirty="0">
              <a:highlight>
                <a:srgbClr val="FFFFFF"/>
              </a:highlight>
              <a:latin typeface="Raleway"/>
              <a:ea typeface="Raleway"/>
              <a:cs typeface="Raleway"/>
              <a:sym typeface="Raleway"/>
            </a:endParaRPr>
          </a:p>
          <a:p>
            <a:pPr marL="457200" lvl="0" indent="-317500" rtl="0">
              <a:spcBef>
                <a:spcPts val="0"/>
              </a:spcBef>
              <a:buSzPct val="100000"/>
              <a:buFont typeface="Raleway"/>
            </a:pPr>
            <a:r>
              <a:rPr lang="en" sz="1400" dirty="0">
                <a:highlight>
                  <a:srgbClr val="FFFFFF"/>
                </a:highlight>
                <a:latin typeface="Raleway"/>
                <a:ea typeface="Raleway"/>
                <a:cs typeface="Raleway"/>
                <a:sym typeface="Raleway"/>
              </a:rPr>
              <a:t>Create quick tech guides with information on things like password management, safe browsing, etc.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Shape 1913"/>
          <p:cNvSpPr txBox="1">
            <a:spLocks noGrp="1"/>
          </p:cNvSpPr>
          <p:nvPr>
            <p:ph type="title" idx="4294967295"/>
          </p:nvPr>
        </p:nvSpPr>
        <p:spPr>
          <a:xfrm>
            <a:off x="794850" y="1527125"/>
            <a:ext cx="7554300" cy="9663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What are some changes you can make to protect your patrons?</a:t>
            </a:r>
          </a:p>
        </p:txBody>
      </p:sp>
      <p:sp>
        <p:nvSpPr>
          <p:cNvPr id="1914" name="Shape 1914"/>
          <p:cNvSpPr txBox="1">
            <a:spLocks noGrp="1"/>
          </p:cNvSpPr>
          <p:nvPr>
            <p:ph type="body" idx="1"/>
          </p:nvPr>
        </p:nvSpPr>
        <p:spPr>
          <a:xfrm>
            <a:off x="645575" y="2522650"/>
            <a:ext cx="7434300" cy="428100"/>
          </a:xfrm>
          <a:prstGeom prst="rect">
            <a:avLst/>
          </a:prstGeom>
        </p:spPr>
        <p:txBody>
          <a:bodyPr lIns="91425" tIns="91425" rIns="91425" bIns="91425" anchor="t" anchorCtr="0">
            <a:noAutofit/>
          </a:bodyPr>
          <a:lstStyle/>
          <a:p>
            <a:pPr lvl="0">
              <a:spcBef>
                <a:spcPts val="0"/>
              </a:spcBef>
              <a:buNone/>
            </a:pPr>
            <a:r>
              <a:rPr lang="en" sz="1400" b="0">
                <a:latin typeface="Raleway"/>
                <a:ea typeface="Raleway"/>
                <a:cs typeface="Raleway"/>
                <a:sym typeface="Raleway"/>
              </a:rPr>
              <a:t>At MLC, we recently changed the way we record and keep track of reference requests.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19" name="Shape 1919"/>
          <p:cNvSpPr txBox="1">
            <a:spLocks noGrp="1"/>
          </p:cNvSpPr>
          <p:nvPr>
            <p:ph type="title" idx="4294967295"/>
          </p:nvPr>
        </p:nvSpPr>
        <p:spPr>
          <a:xfrm>
            <a:off x="1131750" y="6230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More resources </a:t>
            </a:r>
          </a:p>
        </p:txBody>
      </p:sp>
      <p:sp>
        <p:nvSpPr>
          <p:cNvPr id="1920" name="Shape 1920"/>
          <p:cNvSpPr txBox="1">
            <a:spLocks noGrp="1"/>
          </p:cNvSpPr>
          <p:nvPr>
            <p:ph type="body" idx="4294967295"/>
          </p:nvPr>
        </p:nvSpPr>
        <p:spPr>
          <a:xfrm>
            <a:off x="1111650" y="1312800"/>
            <a:ext cx="6920700" cy="3498600"/>
          </a:xfrm>
          <a:prstGeom prst="rect">
            <a:avLst/>
          </a:prstGeom>
        </p:spPr>
        <p:txBody>
          <a:bodyPr lIns="91425" tIns="91425" rIns="91425" bIns="91425" anchor="t" anchorCtr="0">
            <a:noAutofit/>
          </a:bodyPr>
          <a:lstStyle/>
          <a:p>
            <a:pPr marL="457200" lvl="0" indent="-342900">
              <a:spcBef>
                <a:spcPts val="0"/>
              </a:spcBef>
              <a:spcAft>
                <a:spcPts val="1000"/>
              </a:spcAft>
              <a:buSzPct val="100000"/>
              <a:buFont typeface="Raleway"/>
            </a:pPr>
            <a:r>
              <a:rPr lang="en" sz="1800">
                <a:latin typeface="Raleway"/>
                <a:ea typeface="Raleway"/>
                <a:cs typeface="Raleway"/>
                <a:sym typeface="Raleway"/>
              </a:rPr>
              <a:t>ALA Privacy Toolkit - </a:t>
            </a:r>
            <a:r>
              <a:rPr lang="en" sz="1200">
                <a:solidFill>
                  <a:srgbClr val="F55D4B"/>
                </a:solidFill>
                <a:latin typeface="Raleway"/>
                <a:ea typeface="Raleway"/>
                <a:cs typeface="Raleway"/>
                <a:sym typeface="Raleway"/>
              </a:rPr>
              <a:t>ala.org/advocacy/privacyconfidentiality/toolkitsprivacy/privacy</a:t>
            </a:r>
          </a:p>
          <a:p>
            <a:pPr marL="457200" lvl="0" indent="-342900">
              <a:spcBef>
                <a:spcPts val="0"/>
              </a:spcBef>
              <a:spcAft>
                <a:spcPts val="1000"/>
              </a:spcAft>
              <a:buSzPct val="100000"/>
              <a:buFont typeface="Raleway"/>
            </a:pPr>
            <a:r>
              <a:rPr lang="en" sz="1800">
                <a:latin typeface="Raleway"/>
                <a:ea typeface="Raleway"/>
                <a:cs typeface="Raleway"/>
                <a:sym typeface="Raleway"/>
              </a:rPr>
              <a:t>Privacy Rights Clearing House - </a:t>
            </a:r>
            <a:r>
              <a:rPr lang="en" sz="1200">
                <a:solidFill>
                  <a:srgbClr val="F55D4B"/>
                </a:solidFill>
                <a:latin typeface="Raleway"/>
                <a:ea typeface="Raleway"/>
                <a:cs typeface="Raleway"/>
                <a:sym typeface="Raleway"/>
              </a:rPr>
              <a:t>privacyrights.org</a:t>
            </a:r>
          </a:p>
          <a:p>
            <a:pPr marL="457200" lvl="0" indent="-342900">
              <a:spcBef>
                <a:spcPts val="0"/>
              </a:spcBef>
              <a:spcAft>
                <a:spcPts val="1000"/>
              </a:spcAft>
              <a:buSzPct val="100000"/>
              <a:buFont typeface="Raleway"/>
            </a:pPr>
            <a:r>
              <a:rPr lang="en" sz="1800">
                <a:latin typeface="Raleway"/>
                <a:ea typeface="Raleway"/>
                <a:cs typeface="Raleway"/>
                <a:sym typeface="Raleway"/>
              </a:rPr>
              <a:t>ALA Office for Intellectual Freedom- </a:t>
            </a:r>
            <a:r>
              <a:rPr lang="en" sz="1200">
                <a:solidFill>
                  <a:srgbClr val="F55D4B"/>
                </a:solidFill>
                <a:latin typeface="Raleway"/>
                <a:ea typeface="Raleway"/>
                <a:cs typeface="Raleway"/>
                <a:sym typeface="Raleway"/>
              </a:rPr>
              <a:t>ala.org/offices/oif</a:t>
            </a:r>
          </a:p>
          <a:p>
            <a:pPr marL="457200" lvl="0" indent="-342900">
              <a:spcBef>
                <a:spcPts val="0"/>
              </a:spcBef>
              <a:spcAft>
                <a:spcPts val="1000"/>
              </a:spcAft>
              <a:buClr>
                <a:srgbClr val="000000"/>
              </a:buClr>
              <a:buSzPct val="100000"/>
              <a:buFont typeface="Raleway"/>
            </a:pPr>
            <a:r>
              <a:rPr lang="en" sz="1800">
                <a:solidFill>
                  <a:srgbClr val="000000"/>
                </a:solidFill>
                <a:latin typeface="Raleway"/>
                <a:ea typeface="Raleway"/>
                <a:cs typeface="Raleway"/>
                <a:sym typeface="Raleway"/>
              </a:rPr>
              <a:t>Magi, Trina. (2015). </a:t>
            </a:r>
            <a:r>
              <a:rPr lang="en" sz="1800" i="1">
                <a:solidFill>
                  <a:srgbClr val="000000"/>
                </a:solidFill>
                <a:latin typeface="Raleway"/>
                <a:ea typeface="Raleway"/>
                <a:cs typeface="Raleway"/>
                <a:sym typeface="Raleway"/>
              </a:rPr>
              <a:t>Intellectual Freedom Manual</a:t>
            </a:r>
            <a:r>
              <a:rPr lang="en" sz="1800">
                <a:solidFill>
                  <a:srgbClr val="000000"/>
                </a:solidFill>
                <a:latin typeface="Raleway"/>
                <a:ea typeface="Raleway"/>
                <a:cs typeface="Raleway"/>
                <a:sym typeface="Raleway"/>
              </a:rPr>
              <a:t> (9th ed.). Chicago: American Library Association.</a:t>
            </a:r>
          </a:p>
          <a:p>
            <a:pPr marL="457200" lvl="0" indent="-342900">
              <a:spcBef>
                <a:spcPts val="0"/>
              </a:spcBef>
              <a:spcAft>
                <a:spcPts val="1000"/>
              </a:spcAft>
              <a:buSzPct val="100000"/>
              <a:buFont typeface="Raleway"/>
            </a:pPr>
            <a:r>
              <a:rPr lang="en" sz="1800">
                <a:solidFill>
                  <a:srgbClr val="000000"/>
                </a:solidFill>
                <a:latin typeface="Raleway"/>
                <a:ea typeface="Raleway"/>
                <a:cs typeface="Raleway"/>
                <a:sym typeface="Raleway"/>
              </a:rPr>
              <a:t>Macrina, Allison (2016) Protecting Patron Privacy. </a:t>
            </a:r>
            <a:r>
              <a:rPr lang="en" sz="1800" i="1">
                <a:solidFill>
                  <a:srgbClr val="000000"/>
                </a:solidFill>
                <a:latin typeface="Raleway"/>
                <a:ea typeface="Raleway"/>
                <a:cs typeface="Raleway"/>
                <a:sym typeface="Raleway"/>
              </a:rPr>
              <a:t>Library Journal. </a:t>
            </a:r>
            <a:r>
              <a:rPr lang="en" sz="1200">
                <a:solidFill>
                  <a:srgbClr val="F55D4B"/>
                </a:solidFill>
                <a:latin typeface="Raleway"/>
                <a:ea typeface="Raleway"/>
                <a:cs typeface="Raleway"/>
                <a:sym typeface="Raleway"/>
              </a:rPr>
              <a:t>http://lj.libraryjournal.com/2016/07/digital-resources/protecting-patron-privacy/#_</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Shape 1925"/>
          <p:cNvSpPr txBox="1"/>
          <p:nvPr/>
        </p:nvSpPr>
        <p:spPr>
          <a:xfrm>
            <a:off x="1718400" y="816275"/>
            <a:ext cx="5707200" cy="3139500"/>
          </a:xfrm>
          <a:prstGeom prst="rect">
            <a:avLst/>
          </a:prstGeom>
          <a:noFill/>
          <a:ln>
            <a:noFill/>
          </a:ln>
        </p:spPr>
        <p:txBody>
          <a:bodyPr lIns="91425" tIns="91425" rIns="91425" bIns="91425" anchor="t" anchorCtr="0">
            <a:noAutofit/>
          </a:bodyPr>
          <a:lstStyle/>
          <a:p>
            <a:pPr lvl="0" algn="ctr">
              <a:spcBef>
                <a:spcPts val="0"/>
              </a:spcBef>
              <a:buNone/>
            </a:pPr>
            <a:r>
              <a:rPr lang="en" sz="2600">
                <a:solidFill>
                  <a:srgbClr val="F55D4B"/>
                </a:solidFill>
                <a:latin typeface="Raleway"/>
                <a:ea typeface="Raleway"/>
                <a:cs typeface="Raleway"/>
                <a:sym typeface="Raleway"/>
              </a:rPr>
              <a:t>Have more questions? Contact me!</a:t>
            </a:r>
          </a:p>
          <a:p>
            <a:pPr lvl="0">
              <a:spcBef>
                <a:spcPts val="0"/>
              </a:spcBef>
              <a:buNone/>
            </a:pPr>
            <a:endParaRPr b="1">
              <a:solidFill>
                <a:srgbClr val="1F497D"/>
              </a:solidFill>
              <a:latin typeface="Raleway"/>
              <a:ea typeface="Raleway"/>
              <a:cs typeface="Raleway"/>
              <a:sym typeface="Raleway"/>
            </a:endParaRPr>
          </a:p>
          <a:p>
            <a:pPr lvl="0">
              <a:spcBef>
                <a:spcPts val="0"/>
              </a:spcBef>
              <a:buNone/>
            </a:pPr>
            <a:endParaRPr b="1">
              <a:solidFill>
                <a:srgbClr val="1F497D"/>
              </a:solidFill>
              <a:latin typeface="Raleway"/>
              <a:ea typeface="Raleway"/>
              <a:cs typeface="Raleway"/>
              <a:sym typeface="Raleway"/>
            </a:endParaRPr>
          </a:p>
          <a:p>
            <a:pPr lvl="0" algn="ctr">
              <a:spcBef>
                <a:spcPts val="0"/>
              </a:spcBef>
              <a:buNone/>
            </a:pPr>
            <a:r>
              <a:rPr lang="en" b="1">
                <a:solidFill>
                  <a:srgbClr val="1F497D"/>
                </a:solidFill>
                <a:latin typeface="Raleway"/>
                <a:ea typeface="Raleway"/>
                <a:cs typeface="Raleway"/>
                <a:sym typeface="Raleway"/>
              </a:rPr>
              <a:t>Ally Mellon</a:t>
            </a:r>
            <a:r>
              <a:rPr lang="en">
                <a:solidFill>
                  <a:srgbClr val="1F497D"/>
                </a:solidFill>
                <a:latin typeface="Raleway"/>
                <a:ea typeface="Raleway"/>
                <a:cs typeface="Raleway"/>
                <a:sym typeface="Raleway"/>
              </a:rPr>
              <a:t> | Information Services Director</a:t>
            </a:r>
          </a:p>
          <a:p>
            <a:pPr lvl="0" algn="ctr">
              <a:spcBef>
                <a:spcPts val="0"/>
              </a:spcBef>
              <a:buNone/>
            </a:pPr>
            <a:r>
              <a:rPr lang="en">
                <a:solidFill>
                  <a:srgbClr val="1F4E79"/>
                </a:solidFill>
                <a:latin typeface="Raleway"/>
                <a:ea typeface="Raleway"/>
                <a:cs typeface="Raleway"/>
                <a:sym typeface="Raleway"/>
              </a:rPr>
              <a:t>Mississippi Library Commission</a:t>
            </a:r>
          </a:p>
          <a:p>
            <a:pPr lvl="0" algn="ctr">
              <a:spcBef>
                <a:spcPts val="0"/>
              </a:spcBef>
              <a:buNone/>
            </a:pPr>
            <a:r>
              <a:rPr lang="en">
                <a:solidFill>
                  <a:srgbClr val="1F4E79"/>
                </a:solidFill>
                <a:latin typeface="Raleway"/>
                <a:ea typeface="Raleway"/>
                <a:cs typeface="Raleway"/>
                <a:sym typeface="Raleway"/>
              </a:rPr>
              <a:t>3881 Eastwood Drive</a:t>
            </a:r>
          </a:p>
          <a:p>
            <a:pPr lvl="0" algn="ctr">
              <a:spcBef>
                <a:spcPts val="0"/>
              </a:spcBef>
              <a:buNone/>
            </a:pPr>
            <a:r>
              <a:rPr lang="en">
                <a:solidFill>
                  <a:srgbClr val="1F4E79"/>
                </a:solidFill>
                <a:latin typeface="Raleway"/>
                <a:ea typeface="Raleway"/>
                <a:cs typeface="Raleway"/>
                <a:sym typeface="Raleway"/>
              </a:rPr>
              <a:t>Jackson, MS  39211</a:t>
            </a:r>
          </a:p>
          <a:p>
            <a:pPr lvl="0" algn="ctr">
              <a:spcBef>
                <a:spcPts val="0"/>
              </a:spcBef>
              <a:buNone/>
            </a:pPr>
            <a:r>
              <a:rPr lang="en">
                <a:solidFill>
                  <a:srgbClr val="1F4E79"/>
                </a:solidFill>
                <a:latin typeface="Raleway"/>
                <a:ea typeface="Raleway"/>
                <a:cs typeface="Raleway"/>
                <a:sym typeface="Raleway"/>
              </a:rPr>
              <a:t>601.432.4117</a:t>
            </a:r>
          </a:p>
          <a:p>
            <a:pPr lvl="0" algn="ctr">
              <a:spcBef>
                <a:spcPts val="0"/>
              </a:spcBef>
              <a:buNone/>
            </a:pPr>
            <a:r>
              <a:rPr lang="en">
                <a:solidFill>
                  <a:srgbClr val="1F4E79"/>
                </a:solidFill>
                <a:latin typeface="Raleway"/>
                <a:ea typeface="Raleway"/>
                <a:cs typeface="Raleway"/>
                <a:sym typeface="Raleway"/>
              </a:rPr>
              <a:t>amellon@mlc.lib.ms.us</a:t>
            </a:r>
          </a:p>
          <a:p>
            <a:pPr lvl="0">
              <a:spcBef>
                <a:spcPts val="0"/>
              </a:spcBef>
              <a:buNone/>
            </a:pPr>
            <a:r>
              <a:rPr lang="en" sz="1100"/>
              <a:t> </a:t>
            </a:r>
          </a:p>
          <a:p>
            <a:pPr lvl="0">
              <a:spcBef>
                <a:spcPts val="0"/>
              </a:spcBef>
              <a:buNone/>
            </a:pPr>
            <a:endParaRPr/>
          </a:p>
        </p:txBody>
      </p:sp>
      <p:pic>
        <p:nvPicPr>
          <p:cNvPr id="1926" name="Shape 1926" descr="MLCLogoCOLOR MAIN LOGO.jpg"/>
          <p:cNvPicPr preferRelativeResize="0"/>
          <p:nvPr/>
        </p:nvPicPr>
        <p:blipFill>
          <a:blip r:embed="rId3">
            <a:alphaModFix/>
          </a:blip>
          <a:stretch>
            <a:fillRect/>
          </a:stretch>
        </p:blipFill>
        <p:spPr>
          <a:xfrm>
            <a:off x="3907874" y="3055300"/>
            <a:ext cx="1328274" cy="10177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Shape 1820"/>
          <p:cNvSpPr txBox="1">
            <a:spLocks noGrp="1"/>
          </p:cNvSpPr>
          <p:nvPr>
            <p:ph type="title"/>
          </p:nvPr>
        </p:nvSpPr>
        <p:spPr>
          <a:xfrm>
            <a:off x="1131750" y="5468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Privacy defined</a:t>
            </a:r>
          </a:p>
        </p:txBody>
      </p:sp>
      <p:sp>
        <p:nvSpPr>
          <p:cNvPr id="1821" name="Shape 1821"/>
          <p:cNvSpPr txBox="1">
            <a:spLocks noGrp="1"/>
          </p:cNvSpPr>
          <p:nvPr>
            <p:ph type="body" idx="1"/>
          </p:nvPr>
        </p:nvSpPr>
        <p:spPr>
          <a:xfrm>
            <a:off x="903125" y="1196370"/>
            <a:ext cx="3620400" cy="3692100"/>
          </a:xfrm>
          <a:prstGeom prst="rect">
            <a:avLst/>
          </a:prstGeom>
          <a:ln>
            <a:noFill/>
          </a:ln>
        </p:spPr>
        <p:txBody>
          <a:bodyPr lIns="91425" tIns="91425" rIns="91425" bIns="91425" anchor="t" anchorCtr="0">
            <a:noAutofit/>
          </a:bodyPr>
          <a:lstStyle/>
          <a:p>
            <a:pPr marL="457200" lvl="0" indent="-317500" rtl="0">
              <a:lnSpc>
                <a:spcPct val="135000"/>
              </a:lnSpc>
              <a:spcBef>
                <a:spcPts val="0"/>
              </a:spcBef>
              <a:spcAft>
                <a:spcPts val="1000"/>
              </a:spcAft>
              <a:buClr>
                <a:srgbClr val="333333"/>
              </a:buClr>
              <a:buSzPct val="100000"/>
              <a:buFont typeface="Raleway"/>
            </a:pPr>
            <a:r>
              <a:rPr lang="en" sz="1400" dirty="0">
                <a:solidFill>
                  <a:srgbClr val="333333"/>
                </a:solidFill>
                <a:latin typeface="Raleway"/>
                <a:ea typeface="Raleway"/>
                <a:cs typeface="Raleway"/>
                <a:sym typeface="Raleway"/>
              </a:rPr>
              <a:t>The state or condition of being alone, undisturbed, or </a:t>
            </a:r>
            <a:r>
              <a:rPr lang="en" sz="1400" dirty="0">
                <a:solidFill>
                  <a:srgbClr val="000000"/>
                </a:solidFill>
                <a:highlight>
                  <a:srgbClr val="D9EAD3"/>
                </a:highlight>
                <a:latin typeface="Raleway"/>
                <a:ea typeface="Raleway"/>
                <a:cs typeface="Raleway"/>
                <a:sym typeface="Raleway"/>
              </a:rPr>
              <a:t>free from public attention,</a:t>
            </a:r>
            <a:r>
              <a:rPr lang="en" sz="1400" dirty="0">
                <a:solidFill>
                  <a:srgbClr val="333333"/>
                </a:solidFill>
                <a:latin typeface="Raleway"/>
                <a:ea typeface="Raleway"/>
                <a:cs typeface="Raleway"/>
                <a:sym typeface="Raleway"/>
              </a:rPr>
              <a:t> as a matter of choice or right; seclusion; freedom from interference or intrusion.</a:t>
            </a:r>
          </a:p>
          <a:p>
            <a:pPr marL="457200" lvl="0" indent="-317500" rtl="0">
              <a:lnSpc>
                <a:spcPct val="135000"/>
              </a:lnSpc>
              <a:spcBef>
                <a:spcPts val="0"/>
              </a:spcBef>
              <a:spcAft>
                <a:spcPts val="1100"/>
              </a:spcAft>
              <a:buClr>
                <a:srgbClr val="333333"/>
              </a:buClr>
              <a:buSzPct val="100000"/>
              <a:buFont typeface="Raleway"/>
            </a:pPr>
            <a:r>
              <a:rPr lang="en" sz="1400" dirty="0">
                <a:solidFill>
                  <a:srgbClr val="333333"/>
                </a:solidFill>
                <a:latin typeface="Raleway"/>
                <a:ea typeface="Raleway"/>
                <a:cs typeface="Raleway"/>
                <a:sym typeface="Raleway"/>
              </a:rPr>
              <a:t>Absence or avoidance of publicity or display; secrecy, concealment, discretion;</a:t>
            </a:r>
            <a:r>
              <a:rPr lang="en" sz="1400" dirty="0">
                <a:solidFill>
                  <a:srgbClr val="333333"/>
                </a:solidFill>
                <a:highlight>
                  <a:srgbClr val="FFFFFF"/>
                </a:highlight>
                <a:latin typeface="Raleway"/>
                <a:ea typeface="Raleway"/>
                <a:cs typeface="Raleway"/>
                <a:sym typeface="Raleway"/>
              </a:rPr>
              <a:t> </a:t>
            </a:r>
            <a:r>
              <a:rPr lang="en" sz="1400" dirty="0">
                <a:solidFill>
                  <a:srgbClr val="000000"/>
                </a:solidFill>
                <a:highlight>
                  <a:srgbClr val="D9EAD3"/>
                </a:highlight>
                <a:latin typeface="Raleway"/>
                <a:ea typeface="Raleway"/>
                <a:cs typeface="Raleway"/>
                <a:sym typeface="Raleway"/>
              </a:rPr>
              <a:t>protection from public knowledge or availability.</a:t>
            </a:r>
            <a:r>
              <a:rPr lang="en" sz="1400" u="sng" dirty="0">
                <a:solidFill>
                  <a:srgbClr val="000000"/>
                </a:solidFill>
                <a:highlight>
                  <a:srgbClr val="D9EAD3"/>
                </a:highlight>
                <a:latin typeface="Raleway"/>
                <a:ea typeface="Raleway"/>
                <a:cs typeface="Raleway"/>
                <a:sym typeface="Raleway"/>
              </a:rPr>
              <a:t> </a:t>
            </a:r>
          </a:p>
          <a:p>
            <a:pPr marL="0" lvl="0" indent="0" rtl="0">
              <a:spcBef>
                <a:spcPts val="0"/>
              </a:spcBef>
              <a:buNone/>
            </a:pPr>
            <a:endParaRPr sz="800" dirty="0">
              <a:solidFill>
                <a:srgbClr val="363636"/>
              </a:solidFill>
              <a:latin typeface="Raleway"/>
              <a:ea typeface="Raleway"/>
              <a:cs typeface="Raleway"/>
              <a:sym typeface="Raleway"/>
            </a:endParaRPr>
          </a:p>
          <a:p>
            <a:pPr marL="0" lvl="0" indent="0">
              <a:spcBef>
                <a:spcPts val="0"/>
              </a:spcBef>
              <a:buNone/>
            </a:pPr>
            <a:r>
              <a:rPr lang="en" sz="800" dirty="0">
                <a:solidFill>
                  <a:srgbClr val="363636"/>
                </a:solidFill>
                <a:latin typeface="Raleway"/>
                <a:ea typeface="Raleway"/>
                <a:cs typeface="Raleway"/>
                <a:sym typeface="Raleway"/>
              </a:rPr>
              <a:t>privacy, n." </a:t>
            </a:r>
            <a:r>
              <a:rPr lang="en" sz="800" i="1" dirty="0">
                <a:solidFill>
                  <a:srgbClr val="363636"/>
                </a:solidFill>
                <a:latin typeface="Raleway"/>
                <a:ea typeface="Raleway"/>
                <a:cs typeface="Raleway"/>
                <a:sym typeface="Raleway"/>
              </a:rPr>
              <a:t>OED Online</a:t>
            </a:r>
            <a:r>
              <a:rPr lang="en" sz="800" dirty="0">
                <a:solidFill>
                  <a:srgbClr val="363636"/>
                </a:solidFill>
                <a:latin typeface="Raleway"/>
                <a:ea typeface="Raleway"/>
                <a:cs typeface="Raleway"/>
                <a:sym typeface="Raleway"/>
              </a:rPr>
              <a:t>. Oxford University Press, September 2016. Web. 5 December 2016.</a:t>
            </a:r>
          </a:p>
        </p:txBody>
      </p:sp>
      <p:pic>
        <p:nvPicPr>
          <p:cNvPr id="1822" name="Shape 1822" descr="11406964665_85c89edd3c_b.jpg"/>
          <p:cNvPicPr preferRelativeResize="0"/>
          <p:nvPr/>
        </p:nvPicPr>
        <p:blipFill>
          <a:blip r:embed="rId3">
            <a:alphaModFix/>
          </a:blip>
          <a:stretch>
            <a:fillRect/>
          </a:stretch>
        </p:blipFill>
        <p:spPr>
          <a:xfrm>
            <a:off x="4714175" y="1696672"/>
            <a:ext cx="2842176" cy="1881824"/>
          </a:xfrm>
          <a:prstGeom prst="rect">
            <a:avLst/>
          </a:prstGeom>
          <a:noFill/>
          <a:ln w="38100" cap="flat" cmpd="sng">
            <a:solidFill>
              <a:srgbClr val="BDD1D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Shape 1827"/>
          <p:cNvSpPr txBox="1">
            <a:spLocks noGrp="1"/>
          </p:cNvSpPr>
          <p:nvPr>
            <p:ph type="title"/>
          </p:nvPr>
        </p:nvSpPr>
        <p:spPr>
          <a:xfrm>
            <a:off x="1131750" y="394425"/>
            <a:ext cx="6880500" cy="5829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U.S. Law</a:t>
            </a:r>
          </a:p>
        </p:txBody>
      </p:sp>
      <p:sp>
        <p:nvSpPr>
          <p:cNvPr id="1828" name="Shape 1828"/>
          <p:cNvSpPr txBox="1">
            <a:spLocks noGrp="1"/>
          </p:cNvSpPr>
          <p:nvPr>
            <p:ph type="body" idx="1"/>
          </p:nvPr>
        </p:nvSpPr>
        <p:spPr>
          <a:xfrm>
            <a:off x="937800" y="1009215"/>
            <a:ext cx="7268400" cy="3438422"/>
          </a:xfrm>
          <a:prstGeom prst="rect">
            <a:avLst/>
          </a:prstGeom>
        </p:spPr>
        <p:txBody>
          <a:bodyPr lIns="91425" tIns="91425" rIns="91425" bIns="91425" anchor="t" anchorCtr="0">
            <a:noAutofit/>
          </a:bodyPr>
          <a:lstStyle/>
          <a:p>
            <a:pPr marL="457200" lvl="0" indent="-317500">
              <a:spcBef>
                <a:spcPts val="0"/>
              </a:spcBef>
              <a:buClr>
                <a:srgbClr val="333333"/>
              </a:buClr>
              <a:buSzPct val="100000"/>
              <a:buFont typeface="Raleway"/>
            </a:pPr>
            <a:r>
              <a:rPr lang="en" sz="1400" dirty="0">
                <a:solidFill>
                  <a:srgbClr val="333333"/>
                </a:solidFill>
                <a:latin typeface="Raleway"/>
                <a:ea typeface="Raleway"/>
                <a:cs typeface="Raleway"/>
                <a:sym typeface="Raleway"/>
              </a:rPr>
              <a:t>US Courts have established that receiving information through a publicly funded library is a right protected under the </a:t>
            </a:r>
            <a:r>
              <a:rPr lang="en" sz="1400" dirty="0">
                <a:solidFill>
                  <a:srgbClr val="F55D4B"/>
                </a:solidFill>
                <a:latin typeface="Raleway"/>
                <a:ea typeface="Raleway"/>
                <a:cs typeface="Raleway"/>
                <a:sym typeface="Raleway"/>
              </a:rPr>
              <a:t>First Amendment</a:t>
            </a:r>
            <a:r>
              <a:rPr lang="en" sz="1400" dirty="0">
                <a:solidFill>
                  <a:srgbClr val="333333"/>
                </a:solidFill>
                <a:latin typeface="Raleway"/>
                <a:ea typeface="Raleway"/>
                <a:cs typeface="Raleway"/>
                <a:sym typeface="Raleway"/>
              </a:rPr>
              <a:t>.</a:t>
            </a:r>
          </a:p>
          <a:p>
            <a:pPr marL="457200" lvl="0" indent="457200">
              <a:spcBef>
                <a:spcPts val="0"/>
              </a:spcBef>
              <a:buNone/>
            </a:pPr>
            <a:r>
              <a:rPr lang="en" sz="1000" dirty="0">
                <a:solidFill>
                  <a:srgbClr val="000000"/>
                </a:solidFill>
                <a:latin typeface="Raleway"/>
                <a:ea typeface="Raleway"/>
                <a:cs typeface="Raleway"/>
                <a:sym typeface="Raleway"/>
              </a:rPr>
              <a:t>-Board of Education v. Pico, 457 U.S. 853 (1982)</a:t>
            </a:r>
          </a:p>
          <a:p>
            <a:pPr marL="457200" lvl="0" indent="457200">
              <a:spcBef>
                <a:spcPts val="0"/>
              </a:spcBef>
              <a:buNone/>
            </a:pPr>
            <a:r>
              <a:rPr lang="en" sz="1000" dirty="0">
                <a:solidFill>
                  <a:srgbClr val="000000"/>
                </a:solidFill>
                <a:latin typeface="Raleway"/>
                <a:ea typeface="Raleway"/>
                <a:cs typeface="Raleway"/>
                <a:sym typeface="Raleway"/>
              </a:rPr>
              <a:t>-Kreimer v. Burea of Police for Town of Morristown, 958 F.2d 1242 (3d Cir. 1992)</a:t>
            </a:r>
          </a:p>
          <a:p>
            <a:pPr marL="457200" lvl="0" indent="457200" rtl="0">
              <a:spcBef>
                <a:spcPts val="0"/>
              </a:spcBef>
              <a:buNone/>
            </a:pPr>
            <a:r>
              <a:rPr lang="en" sz="1000" dirty="0">
                <a:solidFill>
                  <a:srgbClr val="000000"/>
                </a:solidFill>
                <a:latin typeface="Raleway"/>
                <a:ea typeface="Raleway"/>
                <a:cs typeface="Raleway"/>
                <a:sym typeface="Raleway"/>
              </a:rPr>
              <a:t>-Reno v. American Civil Liberties Union, 117 S.Ct. 2329, 138 L.Ed.2d 874 (1997)</a:t>
            </a:r>
          </a:p>
          <a:p>
            <a:pPr marL="0" lvl="0" indent="0" rtl="0">
              <a:spcBef>
                <a:spcPts val="0"/>
              </a:spcBef>
              <a:buNone/>
            </a:pPr>
            <a:endParaRPr sz="1200" dirty="0">
              <a:solidFill>
                <a:srgbClr val="333333"/>
              </a:solidFill>
              <a:latin typeface="Raleway"/>
              <a:ea typeface="Raleway"/>
              <a:cs typeface="Raleway"/>
              <a:sym typeface="Raleway"/>
            </a:endParaRPr>
          </a:p>
          <a:p>
            <a:pPr marL="457200" lvl="0" indent="-317500" rtl="0">
              <a:spcBef>
                <a:spcPts val="0"/>
              </a:spcBef>
              <a:buClr>
                <a:srgbClr val="333333"/>
              </a:buClr>
              <a:buSzPct val="100000"/>
              <a:buFont typeface="Raleway"/>
            </a:pPr>
            <a:r>
              <a:rPr lang="en" sz="1400" dirty="0">
                <a:solidFill>
                  <a:srgbClr val="333333"/>
                </a:solidFill>
                <a:latin typeface="Raleway"/>
                <a:ea typeface="Raleway"/>
                <a:cs typeface="Raleway"/>
                <a:sym typeface="Raleway"/>
              </a:rPr>
              <a:t>The </a:t>
            </a:r>
            <a:r>
              <a:rPr lang="en" sz="1400" dirty="0">
                <a:solidFill>
                  <a:srgbClr val="F55D4B"/>
                </a:solidFill>
                <a:latin typeface="Raleway"/>
                <a:ea typeface="Raleway"/>
                <a:cs typeface="Raleway"/>
                <a:sym typeface="Raleway"/>
              </a:rPr>
              <a:t>Fourth Amendment</a:t>
            </a:r>
            <a:r>
              <a:rPr lang="en" sz="1400" dirty="0">
                <a:solidFill>
                  <a:srgbClr val="333333"/>
                </a:solidFill>
                <a:latin typeface="Raleway"/>
                <a:ea typeface="Raleway"/>
                <a:cs typeface="Raleway"/>
                <a:sym typeface="Raleway"/>
              </a:rPr>
              <a:t> guarantees “the right of the people to be secure in their persons, houses, papers, and effects, against unreasonable search and seizures”</a:t>
            </a:r>
          </a:p>
          <a:p>
            <a:pPr lvl="0" rtl="0">
              <a:spcBef>
                <a:spcPts val="0"/>
              </a:spcBef>
              <a:buNone/>
            </a:pPr>
            <a:endParaRPr sz="1200" dirty="0">
              <a:solidFill>
                <a:srgbClr val="333333"/>
              </a:solidFill>
              <a:latin typeface="Raleway"/>
              <a:ea typeface="Raleway"/>
              <a:cs typeface="Raleway"/>
              <a:sym typeface="Raleway"/>
            </a:endParaRPr>
          </a:p>
          <a:p>
            <a:pPr marL="457200" lvl="0" indent="-317500" rtl="0">
              <a:spcBef>
                <a:spcPts val="0"/>
              </a:spcBef>
              <a:buClr>
                <a:srgbClr val="333333"/>
              </a:buClr>
              <a:buSzPct val="100000"/>
              <a:buFont typeface="Raleway"/>
            </a:pPr>
            <a:r>
              <a:rPr lang="en" sz="1400" dirty="0">
                <a:solidFill>
                  <a:srgbClr val="333333"/>
                </a:solidFill>
                <a:latin typeface="Raleway"/>
                <a:ea typeface="Raleway"/>
                <a:cs typeface="Raleway"/>
                <a:sym typeface="Raleway"/>
              </a:rPr>
              <a:t>The </a:t>
            </a:r>
            <a:r>
              <a:rPr lang="en" sz="1400" dirty="0">
                <a:solidFill>
                  <a:srgbClr val="F55D4B"/>
                </a:solidFill>
                <a:latin typeface="Raleway"/>
                <a:ea typeface="Raleway"/>
                <a:cs typeface="Raleway"/>
                <a:sym typeface="Raleway"/>
              </a:rPr>
              <a:t>Fifth Amendment</a:t>
            </a:r>
            <a:r>
              <a:rPr lang="en" sz="1400" dirty="0">
                <a:solidFill>
                  <a:srgbClr val="333333"/>
                </a:solidFill>
                <a:latin typeface="Raleway"/>
                <a:ea typeface="Raleway"/>
                <a:cs typeface="Raleway"/>
                <a:sym typeface="Raleway"/>
              </a:rPr>
              <a:t> guarantees against self-incrimination. </a:t>
            </a:r>
          </a:p>
          <a:p>
            <a:pPr lvl="0" rtl="0">
              <a:spcBef>
                <a:spcPts val="0"/>
              </a:spcBef>
              <a:buNone/>
            </a:pPr>
            <a:endParaRPr sz="1200" dirty="0">
              <a:solidFill>
                <a:srgbClr val="333333"/>
              </a:solidFill>
              <a:latin typeface="Raleway"/>
              <a:ea typeface="Raleway"/>
              <a:cs typeface="Raleway"/>
              <a:sym typeface="Raleway"/>
            </a:endParaRPr>
          </a:p>
          <a:p>
            <a:pPr marL="457200" lvl="0" indent="-317500" rtl="0">
              <a:spcBef>
                <a:spcPts val="0"/>
              </a:spcBef>
              <a:buClr>
                <a:srgbClr val="333333"/>
              </a:buClr>
              <a:buSzPct val="100000"/>
              <a:buFont typeface="Raleway"/>
            </a:pPr>
            <a:r>
              <a:rPr lang="en" sz="1400" dirty="0">
                <a:solidFill>
                  <a:srgbClr val="000000"/>
                </a:solidFill>
                <a:highlight>
                  <a:srgbClr val="FFFFFF"/>
                </a:highlight>
                <a:latin typeface="Raleway"/>
                <a:ea typeface="Raleway"/>
                <a:cs typeface="Raleway"/>
                <a:sym typeface="Raleway"/>
              </a:rPr>
              <a:t>“No one shall be subjected to arbitrary interference with his privacy, family, home</a:t>
            </a:r>
          </a:p>
          <a:p>
            <a:pPr lvl="0" indent="457200" rtl="0">
              <a:spcBef>
                <a:spcPts val="0"/>
              </a:spcBef>
              <a:buNone/>
            </a:pPr>
            <a:r>
              <a:rPr lang="en" sz="1400" dirty="0">
                <a:solidFill>
                  <a:srgbClr val="000000"/>
                </a:solidFill>
                <a:highlight>
                  <a:srgbClr val="FFFFFF"/>
                </a:highlight>
                <a:latin typeface="Raleway"/>
                <a:ea typeface="Raleway"/>
                <a:cs typeface="Raleway"/>
                <a:sym typeface="Raleway"/>
              </a:rPr>
              <a:t>or correspondence, nor to attacks upon his honour and reputation. Everyone has</a:t>
            </a:r>
          </a:p>
          <a:p>
            <a:pPr lvl="0" indent="457200" rtl="0">
              <a:spcBef>
                <a:spcPts val="0"/>
              </a:spcBef>
              <a:spcAft>
                <a:spcPts val="1000"/>
              </a:spcAft>
              <a:buNone/>
            </a:pPr>
            <a:r>
              <a:rPr lang="en" sz="1400" dirty="0">
                <a:solidFill>
                  <a:srgbClr val="000000"/>
                </a:solidFill>
                <a:highlight>
                  <a:srgbClr val="FFFFFF"/>
                </a:highlight>
                <a:latin typeface="Raleway"/>
                <a:ea typeface="Raleway"/>
                <a:cs typeface="Raleway"/>
                <a:sym typeface="Raleway"/>
              </a:rPr>
              <a:t>the right to protection of the law against such interference or attacks.” </a:t>
            </a:r>
          </a:p>
          <a:p>
            <a:pPr marL="3200400" lvl="0" indent="0" rtl="0">
              <a:spcBef>
                <a:spcPts val="0"/>
              </a:spcBef>
              <a:buNone/>
            </a:pPr>
            <a:r>
              <a:rPr lang="en" sz="1200" dirty="0">
                <a:solidFill>
                  <a:srgbClr val="333333"/>
                </a:solidFill>
                <a:highlight>
                  <a:srgbClr val="FFFFFF"/>
                </a:highlight>
                <a:latin typeface="Raleway"/>
                <a:ea typeface="Raleway"/>
                <a:cs typeface="Raleway"/>
                <a:sym typeface="Raleway"/>
              </a:rPr>
              <a:t>-Article 12, </a:t>
            </a:r>
            <a:r>
              <a:rPr lang="en" sz="1200" i="1" dirty="0">
                <a:solidFill>
                  <a:srgbClr val="F55D4B"/>
                </a:solidFill>
                <a:highlight>
                  <a:srgbClr val="FFFFFF"/>
                </a:highlight>
                <a:latin typeface="Raleway"/>
                <a:ea typeface="Raleway"/>
                <a:cs typeface="Raleway"/>
                <a:sym typeface="Raleway"/>
              </a:rPr>
              <a:t>Universal Declaration of Human Rights </a:t>
            </a:r>
          </a:p>
          <a:p>
            <a:pPr marL="3200400" lvl="0" indent="0" rtl="0">
              <a:spcBef>
                <a:spcPts val="0"/>
              </a:spcBef>
              <a:buNone/>
            </a:pPr>
            <a:r>
              <a:rPr lang="en" sz="1000" dirty="0">
                <a:solidFill>
                  <a:srgbClr val="000000"/>
                </a:solidFill>
                <a:highlight>
                  <a:srgbClr val="FFFFFF"/>
                </a:highlight>
                <a:latin typeface="Raleway"/>
                <a:ea typeface="Raleway"/>
                <a:cs typeface="Raleway"/>
                <a:sym typeface="Raleway"/>
              </a:rPr>
              <a:t>http://www.un.org/en/universal-declaration-human-rights/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Shape 1833"/>
          <p:cNvSpPr txBox="1">
            <a:spLocks noGrp="1"/>
          </p:cNvSpPr>
          <p:nvPr>
            <p:ph type="title"/>
          </p:nvPr>
        </p:nvSpPr>
        <p:spPr>
          <a:xfrm>
            <a:off x="311700" y="216425"/>
            <a:ext cx="8520600" cy="5727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Library Bill of Rights</a:t>
            </a:r>
          </a:p>
        </p:txBody>
      </p:sp>
      <p:sp>
        <p:nvSpPr>
          <p:cNvPr id="1834" name="Shape 1834"/>
          <p:cNvSpPr txBox="1">
            <a:spLocks noGrp="1"/>
          </p:cNvSpPr>
          <p:nvPr>
            <p:ph type="body" idx="1"/>
          </p:nvPr>
        </p:nvSpPr>
        <p:spPr>
          <a:xfrm>
            <a:off x="472950" y="703100"/>
            <a:ext cx="8198100" cy="3416400"/>
          </a:xfrm>
          <a:prstGeom prst="rect">
            <a:avLst/>
          </a:prstGeom>
        </p:spPr>
        <p:txBody>
          <a:bodyPr lIns="91425" tIns="91425" rIns="91425" bIns="91425" anchor="t" anchorCtr="0">
            <a:noAutofit/>
          </a:bodyPr>
          <a:lstStyle/>
          <a:p>
            <a:pPr lvl="0">
              <a:spcBef>
                <a:spcPts val="0"/>
              </a:spcBef>
              <a:spcAft>
                <a:spcPts val="1100"/>
              </a:spcAft>
              <a:buClr>
                <a:schemeClr val="dk1"/>
              </a:buClr>
              <a:buSzPct val="91666"/>
              <a:buFont typeface="Arial"/>
              <a:buNone/>
            </a:pPr>
            <a:r>
              <a:rPr lang="en" sz="1200">
                <a:solidFill>
                  <a:srgbClr val="303030"/>
                </a:solidFill>
                <a:latin typeface="Raleway"/>
                <a:ea typeface="Raleway"/>
                <a:cs typeface="Raleway"/>
                <a:sym typeface="Raleway"/>
              </a:rPr>
              <a:t>The American Library Association affirms that all libraries are forums for information and ideas, and that the following basic policies should guide their services.</a:t>
            </a:r>
          </a:p>
          <a:p>
            <a:pPr lvl="0">
              <a:spcBef>
                <a:spcPts val="0"/>
              </a:spcBef>
              <a:spcAft>
                <a:spcPts val="1100"/>
              </a:spcAft>
              <a:buClr>
                <a:schemeClr val="dk1"/>
              </a:buClr>
              <a:buSzPct val="91666"/>
              <a:buFont typeface="Arial"/>
              <a:buNone/>
            </a:pPr>
            <a:r>
              <a:rPr lang="en" sz="1200">
                <a:solidFill>
                  <a:srgbClr val="303030"/>
                </a:solidFill>
                <a:latin typeface="Raleway"/>
                <a:ea typeface="Raleway"/>
                <a:cs typeface="Raleway"/>
                <a:sym typeface="Raleway"/>
              </a:rPr>
              <a:t>I. Books and other library resources should be provided for the interest, information, and enlightenment of all people of the community the library serves. Materials should not be excluded because of the origin, background, or views of those contributing to their creation.</a:t>
            </a:r>
          </a:p>
          <a:p>
            <a:pPr lvl="0">
              <a:spcBef>
                <a:spcPts val="0"/>
              </a:spcBef>
              <a:spcAft>
                <a:spcPts val="1100"/>
              </a:spcAft>
              <a:buClr>
                <a:schemeClr val="dk1"/>
              </a:buClr>
              <a:buSzPct val="91666"/>
              <a:buFont typeface="Arial"/>
              <a:buNone/>
            </a:pPr>
            <a:r>
              <a:rPr lang="en" sz="1200">
                <a:solidFill>
                  <a:srgbClr val="303030"/>
                </a:solidFill>
                <a:latin typeface="Raleway"/>
                <a:ea typeface="Raleway"/>
                <a:cs typeface="Raleway"/>
                <a:sym typeface="Raleway"/>
              </a:rPr>
              <a:t>II. Libraries should provide materials and information presenting all points of view on current and historical issues. Materials should not be proscribed or removed because of partisan or doctrinal disapproval.</a:t>
            </a:r>
          </a:p>
          <a:p>
            <a:pPr lvl="0">
              <a:spcBef>
                <a:spcPts val="0"/>
              </a:spcBef>
              <a:spcAft>
                <a:spcPts val="1100"/>
              </a:spcAft>
              <a:buClr>
                <a:schemeClr val="dk1"/>
              </a:buClr>
              <a:buSzPct val="91666"/>
              <a:buFont typeface="Arial"/>
              <a:buNone/>
            </a:pPr>
            <a:r>
              <a:rPr lang="en" sz="1200">
                <a:solidFill>
                  <a:srgbClr val="303030"/>
                </a:solidFill>
                <a:highlight>
                  <a:srgbClr val="D9EAD3"/>
                </a:highlight>
                <a:latin typeface="Raleway"/>
                <a:ea typeface="Raleway"/>
                <a:cs typeface="Raleway"/>
                <a:sym typeface="Raleway"/>
              </a:rPr>
              <a:t>III. Libraries should challenge censorship in the fulfillment of their responsibility to provide information and enlightenment.</a:t>
            </a:r>
          </a:p>
          <a:p>
            <a:pPr lvl="0">
              <a:spcBef>
                <a:spcPts val="0"/>
              </a:spcBef>
              <a:spcAft>
                <a:spcPts val="1100"/>
              </a:spcAft>
              <a:buClr>
                <a:schemeClr val="dk1"/>
              </a:buClr>
              <a:buSzPct val="91666"/>
              <a:buFont typeface="Arial"/>
              <a:buNone/>
            </a:pPr>
            <a:r>
              <a:rPr lang="en" sz="1200">
                <a:solidFill>
                  <a:srgbClr val="303030"/>
                </a:solidFill>
                <a:highlight>
                  <a:srgbClr val="FFFFFF"/>
                </a:highlight>
                <a:latin typeface="Raleway"/>
                <a:ea typeface="Raleway"/>
                <a:cs typeface="Raleway"/>
                <a:sym typeface="Raleway"/>
              </a:rPr>
              <a:t>IV. Libraries should cooperate with all persons and groups concerned with resisting abridgment of free expression and free access to ideas.</a:t>
            </a:r>
          </a:p>
          <a:p>
            <a:pPr lvl="0">
              <a:spcBef>
                <a:spcPts val="0"/>
              </a:spcBef>
              <a:spcAft>
                <a:spcPts val="1100"/>
              </a:spcAft>
              <a:buClr>
                <a:schemeClr val="dk1"/>
              </a:buClr>
              <a:buSzPct val="91666"/>
              <a:buFont typeface="Arial"/>
              <a:buNone/>
            </a:pPr>
            <a:r>
              <a:rPr lang="en" sz="1200">
                <a:solidFill>
                  <a:srgbClr val="303030"/>
                </a:solidFill>
                <a:highlight>
                  <a:srgbClr val="D9EAD3"/>
                </a:highlight>
                <a:latin typeface="Raleway"/>
                <a:ea typeface="Raleway"/>
                <a:cs typeface="Raleway"/>
                <a:sym typeface="Raleway"/>
              </a:rPr>
              <a:t>V. A person’s right to use a library should not be denied or abridged because of origin, age, background, or views.</a:t>
            </a:r>
          </a:p>
          <a:p>
            <a:pPr lvl="0">
              <a:spcBef>
                <a:spcPts val="0"/>
              </a:spcBef>
              <a:spcAft>
                <a:spcPts val="1100"/>
              </a:spcAft>
              <a:buClr>
                <a:schemeClr val="dk1"/>
              </a:buClr>
              <a:buSzPct val="91666"/>
              <a:buFont typeface="Arial"/>
              <a:buNone/>
            </a:pPr>
            <a:r>
              <a:rPr lang="en" sz="1200">
                <a:solidFill>
                  <a:srgbClr val="303030"/>
                </a:solidFill>
                <a:highlight>
                  <a:srgbClr val="FFFFFF"/>
                </a:highlight>
                <a:latin typeface="Raleway"/>
                <a:ea typeface="Raleway"/>
                <a:cs typeface="Raleway"/>
                <a:sym typeface="Raleway"/>
              </a:rPr>
              <a:t>VI. Libraries which make exhibit spaces and meeting rooms available to the public they serve should make such facilities available on an equitable basis, regardless of the beliefs or affiliations of individuals or groups requesting their use.</a:t>
            </a:r>
          </a:p>
          <a:p>
            <a:pPr lvl="0">
              <a:spcBef>
                <a:spcPts val="0"/>
              </a:spcBef>
              <a:spcAft>
                <a:spcPts val="1100"/>
              </a:spcAft>
              <a:buClr>
                <a:schemeClr val="dk1"/>
              </a:buClr>
              <a:buSzPct val="183333"/>
              <a:buFont typeface="Arial"/>
              <a:buNone/>
            </a:pPr>
            <a:r>
              <a:rPr lang="en" sz="600">
                <a:solidFill>
                  <a:srgbClr val="303030"/>
                </a:solidFill>
                <a:highlight>
                  <a:srgbClr val="FFFFFF"/>
                </a:highlight>
                <a:latin typeface="Raleway"/>
                <a:ea typeface="Raleway"/>
                <a:cs typeface="Raleway"/>
                <a:sym typeface="Raleway"/>
              </a:rPr>
              <a:t>Adopted June 19, 1939, by the ALA Council; amended October 14, 1944; June 18, 1948; February 2, 1961; June 27, 1967; January 23, 1980; inclusion of “age” reaffirmed January 23, 1996.</a:t>
            </a:r>
          </a:p>
          <a:p>
            <a:pPr lvl="0">
              <a:spcBef>
                <a:spcPts val="0"/>
              </a:spcBef>
              <a:buNone/>
            </a:pPr>
            <a:endParaRPr>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Shape 1839"/>
          <p:cNvSpPr txBox="1">
            <a:spLocks noGrp="1"/>
          </p:cNvSpPr>
          <p:nvPr>
            <p:ph type="title"/>
          </p:nvPr>
        </p:nvSpPr>
        <p:spPr>
          <a:xfrm>
            <a:off x="311700" y="140225"/>
            <a:ext cx="8520600" cy="572700"/>
          </a:xfrm>
          <a:prstGeom prst="rect">
            <a:avLst/>
          </a:prstGeom>
        </p:spPr>
        <p:txBody>
          <a:bodyPr lIns="91425" tIns="91425" rIns="91425" bIns="91425" anchor="b" anchorCtr="0">
            <a:noAutofit/>
          </a:bodyPr>
          <a:lstStyle/>
          <a:p>
            <a:pPr lvl="0">
              <a:spcBef>
                <a:spcPts val="0"/>
              </a:spcBef>
              <a:buNone/>
            </a:pPr>
            <a:r>
              <a:rPr lang="en">
                <a:latin typeface="Raleway"/>
                <a:ea typeface="Raleway"/>
                <a:cs typeface="Raleway"/>
                <a:sym typeface="Raleway"/>
              </a:rPr>
              <a:t>ALA Code of Ethics</a:t>
            </a:r>
          </a:p>
        </p:txBody>
      </p:sp>
      <p:sp>
        <p:nvSpPr>
          <p:cNvPr id="1840" name="Shape 1840"/>
          <p:cNvSpPr txBox="1">
            <a:spLocks noGrp="1"/>
          </p:cNvSpPr>
          <p:nvPr>
            <p:ph type="body" idx="1"/>
          </p:nvPr>
        </p:nvSpPr>
        <p:spPr>
          <a:xfrm>
            <a:off x="311700" y="619075"/>
            <a:ext cx="8520600" cy="4014000"/>
          </a:xfrm>
          <a:prstGeom prst="rect">
            <a:avLst/>
          </a:prstGeom>
        </p:spPr>
        <p:txBody>
          <a:bodyPr lIns="91425" tIns="91425" rIns="91425" bIns="91425" anchor="t" anchorCtr="0">
            <a:noAutofit/>
          </a:bodyPr>
          <a:lstStyle/>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FFFFFF"/>
                </a:highlight>
                <a:latin typeface="Raleway"/>
                <a:ea typeface="Raleway"/>
                <a:cs typeface="Raleway"/>
                <a:sym typeface="Raleway"/>
              </a:rPr>
              <a:t>We provide the highest level of service to all library users through appropriate and usefully organized resources; equitable service policies; equitable access; and accurate, unbiased, and courteous responses to all requests.</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FFFFFF"/>
                </a:highlight>
                <a:latin typeface="Raleway"/>
                <a:ea typeface="Raleway"/>
                <a:cs typeface="Raleway"/>
                <a:sym typeface="Raleway"/>
              </a:rPr>
              <a:t>We uphold the principles of intellectual freedom and resist all efforts to censor library resources.</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D9EAD3"/>
                </a:highlight>
                <a:latin typeface="Raleway"/>
                <a:ea typeface="Raleway"/>
                <a:cs typeface="Raleway"/>
                <a:sym typeface="Raleway"/>
              </a:rPr>
              <a:t>We protect each library user's right to privacy and confidentiality with respect to information sought or received and resources consulted, borrowed, acquired or transmitted.</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FFFFFF"/>
                </a:highlight>
                <a:latin typeface="Raleway"/>
                <a:ea typeface="Raleway"/>
                <a:cs typeface="Raleway"/>
                <a:sym typeface="Raleway"/>
              </a:rPr>
              <a:t>We respect intellectual property rights and advocate balance between the interests of information users and rights holders.</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FFFFFF"/>
                </a:highlight>
                <a:latin typeface="Raleway"/>
                <a:ea typeface="Raleway"/>
                <a:cs typeface="Raleway"/>
                <a:sym typeface="Raleway"/>
              </a:rPr>
              <a:t>We treat co-workers and other colleagues with respect, fairness, and good faith, and advocate conditions of employment that safeguard the rights and welfare of all employees of our institutions.</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FFFFFF"/>
                </a:highlight>
                <a:latin typeface="Raleway"/>
                <a:ea typeface="Raleway"/>
                <a:cs typeface="Raleway"/>
                <a:sym typeface="Raleway"/>
              </a:rPr>
              <a:t>We do not advance private interests at the expense of library users, colleagues, or our employing institutions.</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D9EAD3"/>
                </a:highlight>
                <a:latin typeface="Raleway"/>
                <a:ea typeface="Raleway"/>
                <a:cs typeface="Raleway"/>
                <a:sym typeface="Raleway"/>
              </a:rPr>
              <a:t>We distinguish between our personal convictions and professional duties and do not allow our personal beliefs to interfere with fair representation of the aims of our institutions or the provision of access to their information resources.</a:t>
            </a:r>
          </a:p>
          <a:p>
            <a:pPr marL="457200" lvl="0" indent="-304800">
              <a:spcBef>
                <a:spcPts val="0"/>
              </a:spcBef>
              <a:spcAft>
                <a:spcPts val="1000"/>
              </a:spcAft>
              <a:buClr>
                <a:srgbClr val="303030"/>
              </a:buClr>
              <a:buSzPct val="100000"/>
              <a:buFont typeface="Raleway"/>
              <a:buAutoNum type="romanUcPeriod"/>
            </a:pPr>
            <a:r>
              <a:rPr lang="en" sz="1200">
                <a:solidFill>
                  <a:srgbClr val="303030"/>
                </a:solidFill>
                <a:highlight>
                  <a:srgbClr val="FFFFFF"/>
                </a:highlight>
                <a:latin typeface="Raleway"/>
                <a:ea typeface="Raleway"/>
                <a:cs typeface="Raleway"/>
                <a:sym typeface="Raleway"/>
              </a:rPr>
              <a:t>We strive for excellence in the profession by maintaining and enhancing our own knowledge and skills, by encouraging the professional development of co-workers, and by fostering the aspirations of potential members of the profession.</a:t>
            </a:r>
          </a:p>
          <a:p>
            <a:pPr lvl="0">
              <a:spcBef>
                <a:spcPts val="0"/>
              </a:spcBef>
              <a:buNone/>
            </a:pPr>
            <a:endParaRPr>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Shape 1845"/>
          <p:cNvSpPr txBox="1">
            <a:spLocks noGrp="1"/>
          </p:cNvSpPr>
          <p:nvPr>
            <p:ph type="title"/>
          </p:nvPr>
        </p:nvSpPr>
        <p:spPr>
          <a:xfrm>
            <a:off x="311700" y="377355"/>
            <a:ext cx="8520600" cy="572700"/>
          </a:xfrm>
          <a:prstGeom prst="rect">
            <a:avLst/>
          </a:prstGeom>
        </p:spPr>
        <p:txBody>
          <a:bodyPr lIns="91425" tIns="91425" rIns="91425" bIns="91425" anchor="b" anchorCtr="0">
            <a:noAutofit/>
          </a:bodyPr>
          <a:lstStyle/>
          <a:p>
            <a:pPr lvl="0">
              <a:spcBef>
                <a:spcPts val="0"/>
              </a:spcBef>
              <a:buNone/>
            </a:pPr>
            <a:r>
              <a:rPr lang="en" dirty="0">
                <a:highlight>
                  <a:srgbClr val="FFFFFF"/>
                </a:highlight>
                <a:latin typeface="Raleway"/>
                <a:ea typeface="Raleway"/>
                <a:cs typeface="Raleway"/>
                <a:sym typeface="Raleway"/>
              </a:rPr>
              <a:t>What does the MS Code say?</a:t>
            </a:r>
          </a:p>
        </p:txBody>
      </p:sp>
      <p:sp>
        <p:nvSpPr>
          <p:cNvPr id="1846" name="Shape 1846"/>
          <p:cNvSpPr txBox="1">
            <a:spLocks noGrp="1"/>
          </p:cNvSpPr>
          <p:nvPr>
            <p:ph type="body" idx="1"/>
          </p:nvPr>
        </p:nvSpPr>
        <p:spPr>
          <a:xfrm>
            <a:off x="516300" y="1053712"/>
            <a:ext cx="8111400" cy="3796258"/>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900" dirty="0">
                <a:highlight>
                  <a:srgbClr val="FFFFFF"/>
                </a:highlight>
                <a:latin typeface="Raleway"/>
                <a:ea typeface="Raleway"/>
                <a:cs typeface="Raleway"/>
                <a:sym typeface="Raleway"/>
              </a:rPr>
              <a:t>TITLE 39.  LIBRARIES, ARTS, ARCHIVES AND HISTORY</a:t>
            </a:r>
          </a:p>
          <a:p>
            <a:pPr lvl="0" algn="ctr" rtl="0">
              <a:lnSpc>
                <a:spcPct val="100000"/>
              </a:lnSpc>
              <a:spcBef>
                <a:spcPts val="0"/>
              </a:spcBef>
              <a:spcAft>
                <a:spcPts val="0"/>
              </a:spcAft>
              <a:buNone/>
            </a:pPr>
            <a:r>
              <a:rPr lang="en" sz="900" dirty="0">
                <a:highlight>
                  <a:srgbClr val="FFFFFF"/>
                </a:highlight>
                <a:latin typeface="Raleway"/>
                <a:ea typeface="Raleway"/>
                <a:cs typeface="Raleway"/>
                <a:sym typeface="Raleway"/>
              </a:rPr>
              <a:t>CHAPTER 3.  LIBRARIES AND LIBRARY COMMISSION</a:t>
            </a:r>
          </a:p>
          <a:p>
            <a:pPr marL="76200" marR="76200" lvl="0" indent="0" algn="ctr" rtl="0">
              <a:lnSpc>
                <a:spcPct val="100000"/>
              </a:lnSpc>
              <a:spcBef>
                <a:spcPts val="0"/>
              </a:spcBef>
              <a:spcAft>
                <a:spcPts val="0"/>
              </a:spcAft>
              <a:buNone/>
            </a:pPr>
            <a:r>
              <a:rPr lang="en" sz="900" dirty="0">
                <a:highlight>
                  <a:srgbClr val="FFFFFF"/>
                </a:highlight>
                <a:latin typeface="Raleway"/>
                <a:ea typeface="Raleway"/>
                <a:cs typeface="Raleway"/>
                <a:sym typeface="Raleway"/>
              </a:rPr>
              <a:t>Article 9. MISSISSIPPI STATEWIDE LIBRARY DEVELOPMENT SYSTEM ACT OF 1988</a:t>
            </a:r>
          </a:p>
          <a:p>
            <a:pPr marL="76200" marR="76200" lvl="0" indent="0" algn="ctr" rtl="0">
              <a:lnSpc>
                <a:spcPct val="100000"/>
              </a:lnSpc>
              <a:spcBef>
                <a:spcPts val="0"/>
              </a:spcBef>
              <a:spcAft>
                <a:spcPts val="0"/>
              </a:spcAft>
              <a:buNone/>
            </a:pPr>
            <a:endParaRPr sz="600" dirty="0">
              <a:highlight>
                <a:srgbClr val="FFFFFF"/>
              </a:highlight>
              <a:latin typeface="Raleway"/>
              <a:ea typeface="Raleway"/>
              <a:cs typeface="Raleway"/>
              <a:sym typeface="Raleway"/>
            </a:endParaRPr>
          </a:p>
          <a:p>
            <a:pPr lvl="0" algn="ctr" rtl="0">
              <a:lnSpc>
                <a:spcPct val="100000"/>
              </a:lnSpc>
              <a:spcBef>
                <a:spcPts val="0"/>
              </a:spcBef>
              <a:spcAft>
                <a:spcPts val="0"/>
              </a:spcAft>
              <a:buNone/>
            </a:pPr>
            <a:r>
              <a:rPr lang="en" sz="1200" dirty="0">
                <a:highlight>
                  <a:srgbClr val="FFFFFF"/>
                </a:highlight>
                <a:latin typeface="Raleway"/>
                <a:ea typeface="Raleway"/>
                <a:cs typeface="Raleway"/>
                <a:sym typeface="Raleway"/>
              </a:rPr>
              <a:t> </a:t>
            </a:r>
            <a:r>
              <a:rPr lang="en" sz="1200" b="1" dirty="0">
                <a:highlight>
                  <a:srgbClr val="FFFFFF"/>
                </a:highlight>
                <a:latin typeface="Raleway"/>
                <a:ea typeface="Raleway"/>
                <a:cs typeface="Raleway"/>
                <a:sym typeface="Raleway"/>
              </a:rPr>
              <a:t>§  39-3-365. Confidentiality of library user records</a:t>
            </a:r>
          </a:p>
          <a:p>
            <a:pPr lvl="0" rtl="0">
              <a:lnSpc>
                <a:spcPct val="100000"/>
              </a:lnSpc>
              <a:spcBef>
                <a:spcPts val="0"/>
              </a:spcBef>
              <a:buNone/>
            </a:pPr>
            <a:r>
              <a:rPr lang="en" sz="1200" dirty="0">
                <a:highlight>
                  <a:srgbClr val="FFFFFF"/>
                </a:highlight>
                <a:latin typeface="Raleway"/>
                <a:ea typeface="Raleway"/>
                <a:cs typeface="Raleway"/>
                <a:sym typeface="Raleway"/>
              </a:rPr>
              <a:t> Records maintained by any library funded in whole or in part by public funds, which contain information relating to the identity of a library user, relative to the user's use of books or other materials at the library, shall be confidential. Such records may only be released with the express written permission of the respective library user or as the result of a court order. </a:t>
            </a:r>
          </a:p>
          <a:p>
            <a:pPr lvl="0">
              <a:lnSpc>
                <a:spcPct val="100000"/>
              </a:lnSpc>
              <a:spcBef>
                <a:spcPts val="0"/>
              </a:spcBef>
              <a:buClr>
                <a:schemeClr val="dk1"/>
              </a:buClr>
              <a:buSzPct val="91666"/>
              <a:buFont typeface="Arial"/>
              <a:buNone/>
            </a:pPr>
            <a:endParaRPr sz="1200" dirty="0">
              <a:highlight>
                <a:srgbClr val="FFFFFF"/>
              </a:highlight>
              <a:latin typeface="Raleway"/>
              <a:ea typeface="Raleway"/>
              <a:cs typeface="Raleway"/>
              <a:sym typeface="Raleway"/>
            </a:endParaRPr>
          </a:p>
          <a:p>
            <a:pPr lvl="0" algn="ctr" rtl="0">
              <a:lnSpc>
                <a:spcPct val="100000"/>
              </a:lnSpc>
              <a:spcBef>
                <a:spcPts val="0"/>
              </a:spcBef>
              <a:spcAft>
                <a:spcPts val="0"/>
              </a:spcAft>
              <a:buNone/>
            </a:pPr>
            <a:r>
              <a:rPr lang="en" sz="1200" dirty="0">
                <a:highlight>
                  <a:srgbClr val="FFFFFF"/>
                </a:highlight>
                <a:latin typeface="Raleway"/>
                <a:ea typeface="Raleway"/>
                <a:cs typeface="Raleway"/>
                <a:sym typeface="Raleway"/>
              </a:rPr>
              <a:t> </a:t>
            </a:r>
            <a:r>
              <a:rPr lang="en" sz="1200" b="1" dirty="0">
                <a:highlight>
                  <a:srgbClr val="FFFFFF"/>
                </a:highlight>
                <a:latin typeface="Raleway"/>
                <a:ea typeface="Raleway"/>
                <a:cs typeface="Raleway"/>
                <a:sym typeface="Raleway"/>
              </a:rPr>
              <a:t>§  39-3-367. Release and use of aggregate statistics</a:t>
            </a:r>
          </a:p>
          <a:p>
            <a:pPr lvl="0" rtl="0">
              <a:lnSpc>
                <a:spcPct val="100000"/>
              </a:lnSpc>
              <a:spcBef>
                <a:spcPts val="0"/>
              </a:spcBef>
              <a:buNone/>
            </a:pPr>
            <a:r>
              <a:rPr lang="en" sz="1200" dirty="0">
                <a:highlight>
                  <a:srgbClr val="FFFFFF"/>
                </a:highlight>
                <a:latin typeface="Raleway"/>
                <a:ea typeface="Raleway"/>
                <a:cs typeface="Raleway"/>
                <a:sym typeface="Raleway"/>
              </a:rPr>
              <a:t>Aggregate statistics shown from registration and circulation records, with all personal identification removed, may be released or used by a library for research, planning and reporting purposes. </a:t>
            </a:r>
          </a:p>
          <a:p>
            <a:pPr lvl="0" rtl="0">
              <a:lnSpc>
                <a:spcPct val="100000"/>
              </a:lnSpc>
              <a:spcBef>
                <a:spcPts val="0"/>
              </a:spcBef>
              <a:buNone/>
            </a:pPr>
            <a:endParaRPr sz="1200" dirty="0">
              <a:highlight>
                <a:srgbClr val="FFFFFF"/>
              </a:highlight>
              <a:latin typeface="Raleway"/>
              <a:ea typeface="Raleway"/>
              <a:cs typeface="Raleway"/>
              <a:sym typeface="Raleway"/>
            </a:endParaRPr>
          </a:p>
          <a:p>
            <a:pPr lvl="0" algn="ctr" rtl="0">
              <a:lnSpc>
                <a:spcPct val="100000"/>
              </a:lnSpc>
              <a:spcBef>
                <a:spcPts val="0"/>
              </a:spcBef>
              <a:spcAft>
                <a:spcPts val="0"/>
              </a:spcAft>
              <a:buNone/>
            </a:pPr>
            <a:r>
              <a:rPr lang="en" sz="1200" b="1" dirty="0">
                <a:highlight>
                  <a:srgbClr val="FFFFFF"/>
                </a:highlight>
                <a:latin typeface="Raleway"/>
                <a:ea typeface="Raleway"/>
                <a:cs typeface="Raleway"/>
                <a:sym typeface="Raleway"/>
              </a:rPr>
              <a:t>§ 39-3-369. Use of records for purpose of collecting overdue materials and fines</a:t>
            </a:r>
          </a:p>
          <a:p>
            <a:pPr lvl="0" rtl="0">
              <a:lnSpc>
                <a:spcPct val="100000"/>
              </a:lnSpc>
              <a:spcBef>
                <a:spcPts val="0"/>
              </a:spcBef>
              <a:spcAft>
                <a:spcPts val="0"/>
              </a:spcAft>
              <a:buNone/>
            </a:pPr>
            <a:r>
              <a:rPr lang="en" sz="1200" dirty="0">
                <a:highlight>
                  <a:srgbClr val="FFFFFF"/>
                </a:highlight>
                <a:latin typeface="Raleway"/>
                <a:ea typeface="Raleway"/>
                <a:cs typeface="Raleway"/>
                <a:sym typeface="Raleway"/>
              </a:rPr>
              <a:t>No provision of this article shall be construed to prohibit any library, or any business operating jointly with a library, from disclosing information for the purpose of collecting overdue books, documents, films or other items or materials owned or otherwise belonging to such library. No provision of this act shall be construed to prohibit or hinder any such  library or business office from collecting fines on such overdue books, documents, films or other items or materials. </a:t>
            </a:r>
          </a:p>
          <a:p>
            <a:pPr lvl="0" rtl="0">
              <a:lnSpc>
                <a:spcPct val="100000"/>
              </a:lnSpc>
              <a:spcBef>
                <a:spcPts val="0"/>
              </a:spcBef>
              <a:spcAft>
                <a:spcPts val="0"/>
              </a:spcAft>
              <a:buNone/>
            </a:pPr>
            <a:endParaRPr sz="1200" dirty="0">
              <a:latin typeface="Raleway"/>
              <a:ea typeface="Raleway"/>
              <a:cs typeface="Raleway"/>
              <a:sym typeface="Raleway"/>
            </a:endParaRPr>
          </a:p>
          <a:p>
            <a:pPr lvl="0" rtl="0">
              <a:lnSpc>
                <a:spcPct val="100000"/>
              </a:lnSpc>
              <a:spcBef>
                <a:spcPts val="0"/>
              </a:spcBef>
              <a:spcAft>
                <a:spcPts val="0"/>
              </a:spcAft>
              <a:buNone/>
            </a:pPr>
            <a:endParaRPr sz="1200" dirty="0">
              <a:latin typeface="Raleway"/>
              <a:ea typeface="Raleway"/>
              <a:cs typeface="Raleway"/>
              <a:sym typeface="Raleway"/>
            </a:endParaRPr>
          </a:p>
          <a:p>
            <a:pPr marL="76200" marR="76200" lvl="0" indent="0" algn="ctr" rtl="0">
              <a:lnSpc>
                <a:spcPct val="100000"/>
              </a:lnSpc>
              <a:spcBef>
                <a:spcPts val="0"/>
              </a:spcBef>
              <a:spcAft>
                <a:spcPts val="0"/>
              </a:spcAft>
              <a:buNone/>
            </a:pPr>
            <a:endParaRPr sz="800" dirty="0">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Shape 1851"/>
          <p:cNvSpPr txBox="1">
            <a:spLocks noGrp="1"/>
          </p:cNvSpPr>
          <p:nvPr>
            <p:ph type="title"/>
          </p:nvPr>
        </p:nvSpPr>
        <p:spPr>
          <a:xfrm>
            <a:off x="1131750" y="549875"/>
            <a:ext cx="6880500" cy="582900"/>
          </a:xfrm>
          <a:prstGeom prst="rect">
            <a:avLst/>
          </a:prstGeom>
        </p:spPr>
        <p:txBody>
          <a:bodyPr lIns="91425" tIns="91425" rIns="91425" bIns="91425" anchor="b" anchorCtr="0">
            <a:noAutofit/>
          </a:bodyPr>
          <a:lstStyle/>
          <a:p>
            <a:pPr lvl="0">
              <a:spcBef>
                <a:spcPts val="0"/>
              </a:spcBef>
              <a:buNone/>
            </a:pPr>
            <a:r>
              <a:rPr lang="en" dirty="0">
                <a:latin typeface="Raleway"/>
                <a:ea typeface="Raleway"/>
                <a:cs typeface="Raleway"/>
                <a:sym typeface="Raleway"/>
              </a:rPr>
              <a:t>Why is it important in the library?</a:t>
            </a:r>
          </a:p>
        </p:txBody>
      </p:sp>
      <p:sp>
        <p:nvSpPr>
          <p:cNvPr id="1852" name="Shape 1852"/>
          <p:cNvSpPr txBox="1">
            <a:spLocks noGrp="1"/>
          </p:cNvSpPr>
          <p:nvPr>
            <p:ph type="body" idx="1"/>
          </p:nvPr>
        </p:nvSpPr>
        <p:spPr>
          <a:xfrm>
            <a:off x="1131725" y="1177462"/>
            <a:ext cx="3339600" cy="3481500"/>
          </a:xfrm>
          <a:prstGeom prst="rect">
            <a:avLst/>
          </a:prstGeom>
        </p:spPr>
        <p:txBody>
          <a:bodyPr lIns="91425" tIns="91425" rIns="91425" bIns="91425" anchor="t" anchorCtr="0">
            <a:noAutofit/>
          </a:bodyPr>
          <a:lstStyle/>
          <a:p>
            <a:pPr lvl="0">
              <a:spcBef>
                <a:spcPts val="0"/>
              </a:spcBef>
              <a:buNone/>
            </a:pPr>
            <a:r>
              <a:rPr lang="en" sz="1400">
                <a:highlight>
                  <a:srgbClr val="FFFFFF"/>
                </a:highlight>
                <a:latin typeface="Raleway"/>
                <a:ea typeface="Raleway"/>
                <a:cs typeface="Raleway"/>
                <a:sym typeface="Raleway"/>
              </a:rPr>
              <a:t>Privacy is essential to a patron’s right to free speech, free thought, and free association. It enables the patron to access, select, and use information without the fear of judgement, surveillance, punishment, or ostracism.</a:t>
            </a:r>
          </a:p>
          <a:p>
            <a:pPr lvl="0">
              <a:spcBef>
                <a:spcPts val="0"/>
              </a:spcBef>
              <a:buNone/>
            </a:pPr>
            <a:endParaRPr sz="1400">
              <a:highlight>
                <a:srgbClr val="FFFFFF"/>
              </a:highlight>
              <a:latin typeface="Raleway"/>
              <a:ea typeface="Raleway"/>
              <a:cs typeface="Raleway"/>
              <a:sym typeface="Raleway"/>
            </a:endParaRPr>
          </a:p>
          <a:p>
            <a:pPr lvl="0">
              <a:spcBef>
                <a:spcPts val="0"/>
              </a:spcBef>
              <a:buNone/>
            </a:pPr>
            <a:r>
              <a:rPr lang="en" sz="1400">
                <a:highlight>
                  <a:srgbClr val="FFFFFF"/>
                </a:highlight>
                <a:latin typeface="Raleway"/>
                <a:ea typeface="Raleway"/>
                <a:cs typeface="Raleway"/>
                <a:sym typeface="Raleway"/>
              </a:rPr>
              <a:t>When a patron recognizes or feels that their privacy is not being protected, true freedom of inquiry no longer exists. A lack of privacy has a “chilling” effect on a patron’s choices.</a:t>
            </a:r>
          </a:p>
          <a:p>
            <a:pPr lvl="0">
              <a:spcBef>
                <a:spcPts val="0"/>
              </a:spcBef>
              <a:buNone/>
            </a:pPr>
            <a:endParaRPr sz="1400">
              <a:highlight>
                <a:srgbClr val="FFFFFF"/>
              </a:highlight>
              <a:latin typeface="Raleway"/>
              <a:ea typeface="Raleway"/>
              <a:cs typeface="Raleway"/>
              <a:sym typeface="Raleway"/>
            </a:endParaRPr>
          </a:p>
          <a:p>
            <a:pPr lvl="0">
              <a:spcBef>
                <a:spcPts val="0"/>
              </a:spcBef>
              <a:buNone/>
            </a:pPr>
            <a:r>
              <a:rPr lang="en" sz="1400">
                <a:highlight>
                  <a:srgbClr val="FFFFFF"/>
                </a:highlight>
                <a:latin typeface="Raleway"/>
                <a:ea typeface="Raleway"/>
                <a:cs typeface="Raleway"/>
                <a:sym typeface="Raleway"/>
              </a:rPr>
              <a:t>In short, privacy protects a patron’s freedom to read.</a:t>
            </a:r>
          </a:p>
        </p:txBody>
      </p:sp>
      <p:pic>
        <p:nvPicPr>
          <p:cNvPr id="1853" name="Shape 1853" descr="giphy.gif"/>
          <p:cNvPicPr preferRelativeResize="0"/>
          <p:nvPr/>
        </p:nvPicPr>
        <p:blipFill>
          <a:blip r:embed="rId3">
            <a:alphaModFix/>
          </a:blip>
          <a:stretch>
            <a:fillRect/>
          </a:stretch>
        </p:blipFill>
        <p:spPr>
          <a:xfrm>
            <a:off x="4694200" y="1693650"/>
            <a:ext cx="3388524" cy="1908589"/>
          </a:xfrm>
          <a:prstGeom prst="rect">
            <a:avLst/>
          </a:prstGeom>
          <a:noFill/>
          <a:ln w="38100" cap="flat" cmpd="sng">
            <a:solidFill>
              <a:srgbClr val="BDD1D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sp>
        <p:nvSpPr>
          <p:cNvPr id="1858" name="Shape 1858"/>
          <p:cNvSpPr txBox="1">
            <a:spLocks noGrp="1"/>
          </p:cNvSpPr>
          <p:nvPr>
            <p:ph type="body" idx="4294967295"/>
          </p:nvPr>
        </p:nvSpPr>
        <p:spPr>
          <a:xfrm>
            <a:off x="1115550" y="1023475"/>
            <a:ext cx="6912900" cy="3635400"/>
          </a:xfrm>
          <a:prstGeom prst="rect">
            <a:avLst/>
          </a:prstGeom>
        </p:spPr>
        <p:txBody>
          <a:bodyPr lIns="91425" tIns="91425" rIns="91425" bIns="91425" anchor="t" anchorCtr="0">
            <a:noAutofit/>
          </a:bodyPr>
          <a:lstStyle/>
          <a:p>
            <a:pPr lvl="0" indent="457200">
              <a:spcBef>
                <a:spcPts val="0"/>
              </a:spcBef>
              <a:buNone/>
            </a:pPr>
            <a:r>
              <a:rPr lang="en" sz="1600">
                <a:solidFill>
                  <a:srgbClr val="F55D4B"/>
                </a:solidFill>
                <a:highlight>
                  <a:srgbClr val="FFFFFF"/>
                </a:highlight>
                <a:latin typeface="Raleway"/>
                <a:ea typeface="Raleway"/>
                <a:cs typeface="Raleway"/>
                <a:sym typeface="Raleway"/>
              </a:rPr>
              <a:t>“For if we are observed in all matters, we are constantly under threat of correction, judgment, criticism, even plagiarism of our own uniqueness. We become children, fettered under watchful eyes, constantly fearful that—either now or in the uncertain future—patterns we leave behind will be brought back to implicate us, by whatever authority has now become focused upon our once-private and innocent acts. We lose our individuality, because everything we do is observable and recordable.”</a:t>
            </a:r>
          </a:p>
          <a:p>
            <a:pPr marL="5029200" lvl="0" indent="0">
              <a:spcBef>
                <a:spcPts val="0"/>
              </a:spcBef>
              <a:buNone/>
            </a:pPr>
            <a:r>
              <a:rPr lang="en" sz="1400">
                <a:solidFill>
                  <a:srgbClr val="F55D4B"/>
                </a:solidFill>
                <a:highlight>
                  <a:srgbClr val="FFFFFF"/>
                </a:highlight>
                <a:latin typeface="Raleway"/>
                <a:ea typeface="Raleway"/>
                <a:cs typeface="Raleway"/>
                <a:sym typeface="Raleway"/>
              </a:rPr>
              <a:t>-Bruce Schneier</a:t>
            </a:r>
          </a:p>
          <a:p>
            <a:pPr lvl="0">
              <a:spcBef>
                <a:spcPts val="0"/>
              </a:spcBef>
              <a:buNone/>
            </a:pPr>
            <a:endParaRPr sz="600">
              <a:solidFill>
                <a:srgbClr val="333333"/>
              </a:solidFill>
              <a:highlight>
                <a:srgbClr val="FFFFFF"/>
              </a:highlight>
              <a:latin typeface="Raleway"/>
              <a:ea typeface="Raleway"/>
              <a:cs typeface="Raleway"/>
              <a:sym typeface="Raleway"/>
            </a:endParaRPr>
          </a:p>
          <a:p>
            <a:pPr lvl="0">
              <a:spcBef>
                <a:spcPts val="0"/>
              </a:spcBef>
              <a:buNone/>
            </a:pPr>
            <a:endParaRPr sz="600">
              <a:solidFill>
                <a:srgbClr val="333333"/>
              </a:solidFill>
              <a:highlight>
                <a:srgbClr val="FFFFFF"/>
              </a:highlight>
              <a:latin typeface="Raleway"/>
              <a:ea typeface="Raleway"/>
              <a:cs typeface="Raleway"/>
              <a:sym typeface="Raleway"/>
            </a:endParaRPr>
          </a:p>
          <a:p>
            <a:pPr lvl="0">
              <a:spcBef>
                <a:spcPts val="0"/>
              </a:spcBef>
              <a:buNone/>
            </a:pPr>
            <a:endParaRPr sz="600">
              <a:solidFill>
                <a:srgbClr val="333333"/>
              </a:solidFill>
              <a:highlight>
                <a:srgbClr val="FFFFFF"/>
              </a:highlight>
              <a:latin typeface="Raleway"/>
              <a:ea typeface="Raleway"/>
              <a:cs typeface="Raleway"/>
              <a:sym typeface="Raleway"/>
            </a:endParaRPr>
          </a:p>
          <a:p>
            <a:pPr lvl="0">
              <a:spcBef>
                <a:spcPts val="0"/>
              </a:spcBef>
              <a:buNone/>
            </a:pPr>
            <a:endParaRPr sz="600">
              <a:solidFill>
                <a:srgbClr val="333333"/>
              </a:solidFill>
              <a:highlight>
                <a:srgbClr val="FFFFFF"/>
              </a:highlight>
              <a:latin typeface="Raleway"/>
              <a:ea typeface="Raleway"/>
              <a:cs typeface="Raleway"/>
              <a:sym typeface="Raleway"/>
            </a:endParaRPr>
          </a:p>
          <a:p>
            <a:pPr lvl="0">
              <a:spcBef>
                <a:spcPts val="0"/>
              </a:spcBef>
              <a:buNone/>
            </a:pPr>
            <a:endParaRPr sz="600">
              <a:solidFill>
                <a:srgbClr val="333333"/>
              </a:solidFill>
              <a:highlight>
                <a:srgbClr val="FFFFFF"/>
              </a:highlight>
              <a:latin typeface="Raleway"/>
              <a:ea typeface="Raleway"/>
              <a:cs typeface="Raleway"/>
              <a:sym typeface="Raleway"/>
            </a:endParaRPr>
          </a:p>
          <a:p>
            <a:pPr lvl="0">
              <a:spcBef>
                <a:spcPts val="0"/>
              </a:spcBef>
              <a:buNone/>
            </a:pPr>
            <a:r>
              <a:rPr lang="en" sz="900">
                <a:solidFill>
                  <a:srgbClr val="333333"/>
                </a:solidFill>
                <a:highlight>
                  <a:srgbClr val="FFFFFF"/>
                </a:highlight>
                <a:latin typeface="Raleway"/>
                <a:ea typeface="Raleway"/>
                <a:cs typeface="Raleway"/>
                <a:sym typeface="Raleway"/>
              </a:rPr>
              <a:t>Schneier, Bruce. “The Eternal Value of Privacy” </a:t>
            </a:r>
            <a:r>
              <a:rPr lang="en" sz="900" i="1">
                <a:solidFill>
                  <a:srgbClr val="333333"/>
                </a:solidFill>
                <a:highlight>
                  <a:srgbClr val="FFFFFF"/>
                </a:highlight>
                <a:latin typeface="Raleway"/>
                <a:ea typeface="Raleway"/>
                <a:cs typeface="Raleway"/>
                <a:sym typeface="Raleway"/>
              </a:rPr>
              <a:t>Schneier on Security. </a:t>
            </a:r>
            <a:r>
              <a:rPr lang="en" sz="900">
                <a:solidFill>
                  <a:srgbClr val="333333"/>
                </a:solidFill>
                <a:highlight>
                  <a:srgbClr val="FFFFFF"/>
                </a:highlight>
                <a:latin typeface="Raleway"/>
                <a:ea typeface="Raleway"/>
                <a:cs typeface="Raleway"/>
                <a:sym typeface="Raleway"/>
              </a:rPr>
              <a:t>18 May 2006. https://www.schneier.com/essays/archives/2006/05/the_eternal_value_of.html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Shape 1863"/>
          <p:cNvSpPr txBox="1">
            <a:spLocks noGrp="1"/>
          </p:cNvSpPr>
          <p:nvPr>
            <p:ph type="title"/>
          </p:nvPr>
        </p:nvSpPr>
        <p:spPr>
          <a:xfrm>
            <a:off x="814800" y="1028527"/>
            <a:ext cx="7514400" cy="582900"/>
          </a:xfrm>
          <a:prstGeom prst="rect">
            <a:avLst/>
          </a:prstGeom>
        </p:spPr>
        <p:txBody>
          <a:bodyPr lIns="91425" tIns="91425" rIns="91425" bIns="91425" anchor="b" anchorCtr="0">
            <a:noAutofit/>
          </a:bodyPr>
          <a:lstStyle/>
          <a:p>
            <a:pPr lvl="0">
              <a:spcBef>
                <a:spcPts val="0"/>
              </a:spcBef>
              <a:buNone/>
            </a:pPr>
            <a:r>
              <a:rPr lang="en" dirty="0">
                <a:latin typeface="Raleway"/>
                <a:ea typeface="Raleway"/>
                <a:cs typeface="Raleway"/>
                <a:sym typeface="Raleway"/>
              </a:rPr>
              <a:t>What is personally identifiable information?</a:t>
            </a:r>
          </a:p>
        </p:txBody>
      </p:sp>
      <p:sp>
        <p:nvSpPr>
          <p:cNvPr id="1864" name="Shape 1864"/>
          <p:cNvSpPr txBox="1">
            <a:spLocks noGrp="1"/>
          </p:cNvSpPr>
          <p:nvPr>
            <p:ph type="body" idx="1"/>
          </p:nvPr>
        </p:nvSpPr>
        <p:spPr>
          <a:xfrm>
            <a:off x="1131750" y="1620033"/>
            <a:ext cx="6880500" cy="2973910"/>
          </a:xfrm>
          <a:prstGeom prst="rect">
            <a:avLst/>
          </a:prstGeom>
        </p:spPr>
        <p:txBody>
          <a:bodyPr lIns="91425" tIns="91425" rIns="91425" bIns="91425" anchor="t" anchorCtr="0">
            <a:noAutofit/>
          </a:bodyPr>
          <a:lstStyle/>
          <a:p>
            <a:pPr marL="457200" lvl="0" indent="-317500" rtl="0">
              <a:spcBef>
                <a:spcPts val="0"/>
              </a:spcBef>
              <a:buSzPct val="100000"/>
              <a:buFont typeface="Raleway"/>
            </a:pPr>
            <a:r>
              <a:rPr lang="en" sz="1400" dirty="0">
                <a:latin typeface="Raleway"/>
                <a:ea typeface="Raleway"/>
                <a:cs typeface="Raleway"/>
                <a:sym typeface="Raleway"/>
              </a:rPr>
              <a:t>Personally identifiable </a:t>
            </a:r>
            <a:r>
              <a:rPr lang="en" sz="1400" dirty="0" smtClean="0">
                <a:latin typeface="Raleway"/>
                <a:ea typeface="Raleway"/>
                <a:cs typeface="Raleway"/>
                <a:sym typeface="Raleway"/>
              </a:rPr>
              <a:t>information - any </a:t>
            </a:r>
            <a:r>
              <a:rPr lang="en" sz="1400" dirty="0">
                <a:latin typeface="Raleway"/>
                <a:ea typeface="Raleway"/>
                <a:cs typeface="Raleway"/>
                <a:sym typeface="Raleway"/>
              </a:rPr>
              <a:t>information that can link reading materials, questions, tastes, research, etc. to a specific individual. This kind of information can build a picture of a person’s tastes or interests.</a:t>
            </a:r>
          </a:p>
          <a:p>
            <a:pPr lvl="0" rtl="0">
              <a:spcBef>
                <a:spcPts val="0"/>
              </a:spcBef>
              <a:buNone/>
            </a:pPr>
            <a:endParaRPr sz="1600" dirty="0">
              <a:latin typeface="Raleway"/>
              <a:ea typeface="Raleway"/>
              <a:cs typeface="Raleway"/>
              <a:sym typeface="Raleway"/>
            </a:endParaRPr>
          </a:p>
          <a:p>
            <a:pPr marL="457200" lvl="0" indent="-317500" rtl="0">
              <a:spcBef>
                <a:spcPts val="0"/>
              </a:spcBef>
              <a:buSzPct val="100000"/>
              <a:buFont typeface="Raleway"/>
            </a:pPr>
            <a:r>
              <a:rPr lang="en" sz="1400" dirty="0">
                <a:latin typeface="Raleway"/>
                <a:ea typeface="Raleway"/>
                <a:cs typeface="Raleway"/>
                <a:sym typeface="Raleway"/>
              </a:rPr>
              <a:t>This kind of information is collected in a number of small ways in libraries. Take a look at the places where you collect and/or dispense this kind of information and determine if collecting this information is necessary for the operation of the library.</a:t>
            </a:r>
          </a:p>
          <a:p>
            <a:pPr marL="914400" lvl="0" indent="457200" rtl="0">
              <a:spcBef>
                <a:spcPts val="0"/>
              </a:spcBef>
              <a:buNone/>
            </a:pPr>
            <a:r>
              <a:rPr lang="en" sz="1400" dirty="0">
                <a:latin typeface="Raleway"/>
                <a:ea typeface="Raleway"/>
                <a:cs typeface="Raleway"/>
                <a:sym typeface="Raleway"/>
              </a:rPr>
              <a:t>-Computer log books</a:t>
            </a:r>
          </a:p>
          <a:p>
            <a:pPr marL="914400" lvl="0" indent="457200" rtl="0">
              <a:spcBef>
                <a:spcPts val="0"/>
              </a:spcBef>
              <a:buNone/>
            </a:pPr>
            <a:r>
              <a:rPr lang="en" sz="1400" dirty="0">
                <a:latin typeface="Raleway"/>
                <a:ea typeface="Raleway"/>
                <a:cs typeface="Raleway"/>
                <a:sym typeface="Raleway"/>
              </a:rPr>
              <a:t>-Holds shelves</a:t>
            </a:r>
          </a:p>
          <a:p>
            <a:pPr marL="1371600" lvl="0" indent="0" rtl="0">
              <a:spcBef>
                <a:spcPts val="0"/>
              </a:spcBef>
              <a:buNone/>
            </a:pPr>
            <a:r>
              <a:rPr lang="en" sz="1400" dirty="0">
                <a:latin typeface="Raleway"/>
                <a:ea typeface="Raleway"/>
                <a:cs typeface="Raleway"/>
                <a:sym typeface="Raleway"/>
              </a:rPr>
              <a:t>-Voicemail messages</a:t>
            </a:r>
          </a:p>
          <a:p>
            <a:pPr marL="1371600" lvl="0" indent="0">
              <a:spcBef>
                <a:spcPts val="0"/>
              </a:spcBef>
              <a:buNone/>
            </a:pPr>
            <a:r>
              <a:rPr lang="en" sz="1400" dirty="0">
                <a:latin typeface="Raleway"/>
                <a:ea typeface="Raleway"/>
                <a:cs typeface="Raleway"/>
                <a:sym typeface="Raleway"/>
              </a:rPr>
              <a:t>-Reference request records</a:t>
            </a:r>
          </a:p>
          <a:p>
            <a:pPr lvl="0">
              <a:spcBef>
                <a:spcPts val="0"/>
              </a:spcBef>
              <a:buNone/>
            </a:pPr>
            <a:endParaRPr dirty="0">
              <a:latin typeface="Raleway"/>
              <a:ea typeface="Raleway"/>
              <a:cs typeface="Raleway"/>
              <a:sym typeface="Ralewa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1982</Words>
  <Application>Microsoft Office PowerPoint</Application>
  <PresentationFormat>On-screen Show (16:9)</PresentationFormat>
  <Paragraphs>150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Raleway</vt:lpstr>
      <vt:lpstr>Arial</vt:lpstr>
      <vt:lpstr>Amatic SC</vt:lpstr>
      <vt:lpstr>Oswald</vt:lpstr>
      <vt:lpstr>Merriweather</vt:lpstr>
      <vt:lpstr>Nathaniel template</vt:lpstr>
      <vt:lpstr>Privacy and Your Patrons</vt:lpstr>
      <vt:lpstr>Privacy defined</vt:lpstr>
      <vt:lpstr>U.S. Law</vt:lpstr>
      <vt:lpstr>Library Bill of Rights</vt:lpstr>
      <vt:lpstr>ALA Code of Ethics</vt:lpstr>
      <vt:lpstr>What does the MS Code say?</vt:lpstr>
      <vt:lpstr>Why is it important in the library?</vt:lpstr>
      <vt:lpstr>PowerPoint Presentation</vt:lpstr>
      <vt:lpstr>What is personally identifiable information?</vt:lpstr>
      <vt:lpstr>Conduct a privacy audit</vt:lpstr>
      <vt:lpstr>Have a policy in place</vt:lpstr>
      <vt:lpstr>Privacy Policy Examples</vt:lpstr>
      <vt:lpstr>Requests for information from law enforcement</vt:lpstr>
      <vt:lpstr>Educate your staff</vt:lpstr>
      <vt:lpstr>Inform your patrons</vt:lpstr>
      <vt:lpstr>Practical ways you can help your patrons protect their own privacy.</vt:lpstr>
      <vt:lpstr>What are some changes you can make to protect your patrons?</vt:lpstr>
      <vt:lpstr>More resources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Your Patrons</dc:title>
  <dc:creator>Ally Mellon</dc:creator>
  <cp:lastModifiedBy>Ally Mellon</cp:lastModifiedBy>
  <cp:revision>1</cp:revision>
  <dcterms:modified xsi:type="dcterms:W3CDTF">2016-12-07T15:21:33Z</dcterms:modified>
</cp:coreProperties>
</file>