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437" autoAdjust="0"/>
  </p:normalViewPr>
  <p:slideViewPr>
    <p:cSldViewPr snapToGrid="0">
      <p:cViewPr varScale="1">
        <p:scale>
          <a:sx n="93" d="100"/>
          <a:sy n="93" d="100"/>
        </p:scale>
        <p:origin x="12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2FC2A-0F10-4285-ADE9-E74C6816310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3EA80-DDDC-4CD4-B94C-2585BD95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0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8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3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17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EA80-DDDC-4CD4-B94C-2585BD95B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watkins@mlc.lib.ms.u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Collection Development Resources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Mississippi Library Commission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02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Booklist</a:t>
            </a:r>
          </a:p>
          <a:p>
            <a:r>
              <a:rPr lang="en-US" dirty="0" smtClean="0"/>
              <a:t>Library Journal</a:t>
            </a:r>
          </a:p>
          <a:p>
            <a:r>
              <a:rPr lang="en-US" dirty="0" smtClean="0"/>
              <a:t>School Library Journal</a:t>
            </a:r>
          </a:p>
          <a:p>
            <a:r>
              <a:rPr lang="en-US" dirty="0" smtClean="0"/>
              <a:t>Publisher’s Weekly</a:t>
            </a:r>
          </a:p>
          <a:p>
            <a:r>
              <a:rPr lang="en-US" dirty="0" err="1" smtClean="0"/>
              <a:t>Kirkus</a:t>
            </a:r>
            <a:endParaRPr lang="en-US" dirty="0" smtClean="0"/>
          </a:p>
          <a:p>
            <a:r>
              <a:rPr lang="en-US" dirty="0" smtClean="0"/>
              <a:t>Horn Book Magazine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Alerts!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89350" y="2377281"/>
            <a:ext cx="50958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1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Alerts!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50767" y="1825625"/>
            <a:ext cx="37730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2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Caldecott</a:t>
            </a:r>
          </a:p>
          <a:p>
            <a:r>
              <a:rPr lang="en-US" dirty="0" err="1" smtClean="0"/>
              <a:t>Printz</a:t>
            </a:r>
            <a:endParaRPr lang="en-US" dirty="0" smtClean="0"/>
          </a:p>
          <a:p>
            <a:r>
              <a:rPr lang="en-US" dirty="0" smtClean="0"/>
              <a:t>Newbery</a:t>
            </a:r>
          </a:p>
          <a:p>
            <a:r>
              <a:rPr lang="en-US" dirty="0" smtClean="0"/>
              <a:t>Nobel</a:t>
            </a:r>
          </a:p>
          <a:p>
            <a:r>
              <a:rPr lang="en-US" dirty="0" smtClean="0"/>
              <a:t>Pulitzer</a:t>
            </a:r>
          </a:p>
          <a:p>
            <a:r>
              <a:rPr lang="en-US" dirty="0" smtClean="0"/>
              <a:t>PEN/Faulkner</a:t>
            </a:r>
          </a:p>
          <a:p>
            <a:r>
              <a:rPr lang="en-US" dirty="0" smtClean="0"/>
              <a:t>National Book Awards</a:t>
            </a:r>
          </a:p>
          <a:p>
            <a:r>
              <a:rPr lang="en-US" dirty="0" smtClean="0"/>
              <a:t>Eisner</a:t>
            </a:r>
          </a:p>
          <a:p>
            <a:r>
              <a:rPr lang="en-US" dirty="0" smtClean="0"/>
              <a:t>Pura </a:t>
            </a:r>
            <a:r>
              <a:rPr lang="en-US" dirty="0" err="1"/>
              <a:t>Belpré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Hugo</a:t>
            </a:r>
          </a:p>
          <a:p>
            <a:r>
              <a:rPr lang="en-US" dirty="0" smtClean="0"/>
              <a:t>Edgar</a:t>
            </a:r>
          </a:p>
          <a:p>
            <a:r>
              <a:rPr lang="en-US" dirty="0" smtClean="0"/>
              <a:t>Audie</a:t>
            </a:r>
          </a:p>
          <a:p>
            <a:r>
              <a:rPr lang="en-US" dirty="0" err="1" smtClean="0"/>
              <a:t>Cybils</a:t>
            </a:r>
            <a:endParaRPr lang="en-US" dirty="0" smtClean="0"/>
          </a:p>
          <a:p>
            <a:r>
              <a:rPr lang="en-US" dirty="0" smtClean="0"/>
              <a:t>Dartmouth Medal</a:t>
            </a:r>
          </a:p>
          <a:p>
            <a:r>
              <a:rPr lang="en-US" dirty="0" smtClean="0"/>
              <a:t>Coretta Scott King</a:t>
            </a:r>
          </a:p>
          <a:p>
            <a:r>
              <a:rPr lang="en-US" dirty="0" smtClean="0"/>
              <a:t>Sydney Taylor</a:t>
            </a:r>
          </a:p>
          <a:p>
            <a:r>
              <a:rPr lang="en-US" dirty="0" smtClean="0"/>
              <a:t>Sophie Brody</a:t>
            </a:r>
          </a:p>
          <a:p>
            <a:r>
              <a:rPr lang="en-US" dirty="0" smtClean="0"/>
              <a:t>Carnegie Medals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5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ALSC Children’s Notable Lists</a:t>
            </a:r>
          </a:p>
          <a:p>
            <a:r>
              <a:rPr lang="en-US" dirty="0" smtClean="0"/>
              <a:t>Amazing Audiobooks for Young Adults</a:t>
            </a:r>
          </a:p>
          <a:p>
            <a:r>
              <a:rPr lang="en-US" dirty="0" smtClean="0"/>
              <a:t>YALSA’s Quick Picks for Reluctant Readers</a:t>
            </a:r>
          </a:p>
          <a:p>
            <a:r>
              <a:rPr lang="en-US" dirty="0" smtClean="0"/>
              <a:t>Great Graphic Novels for Teens</a:t>
            </a:r>
          </a:p>
          <a:p>
            <a:r>
              <a:rPr lang="en-US" dirty="0" smtClean="0"/>
              <a:t>Fabulous Films for Young Adults</a:t>
            </a:r>
          </a:p>
          <a:p>
            <a:r>
              <a:rPr lang="en-US" dirty="0" smtClean="0"/>
              <a:t>Outstanding Books for the College Bound</a:t>
            </a:r>
          </a:p>
          <a:p>
            <a:r>
              <a:rPr lang="en-US" dirty="0" smtClean="0"/>
              <a:t>Popular Paperbacks for Young Adults</a:t>
            </a:r>
          </a:p>
          <a:p>
            <a:r>
              <a:rPr lang="en-US" dirty="0" smtClean="0"/>
              <a:t>Teens’ Top Ten</a:t>
            </a:r>
          </a:p>
          <a:p>
            <a:r>
              <a:rPr lang="en-US" dirty="0"/>
              <a:t>Amelia Bloomer List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Listen List</a:t>
            </a:r>
          </a:p>
          <a:p>
            <a:r>
              <a:rPr lang="en-US" dirty="0" smtClean="0"/>
              <a:t>RUSA Notable Books for Adults</a:t>
            </a:r>
          </a:p>
          <a:p>
            <a:r>
              <a:rPr lang="en-US" dirty="0"/>
              <a:t>Outstanding Business Reference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Outstanding Reference Sources</a:t>
            </a:r>
          </a:p>
          <a:p>
            <a:r>
              <a:rPr lang="en-US" dirty="0" smtClean="0"/>
              <a:t>RUSA’s The Reading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4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Ally Watkins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awatkins@mlc.lib.ms.us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3908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876</TotalTime>
  <Words>130</Words>
  <Application>Microsoft Office PowerPoint</Application>
  <PresentationFormat>Widescreen</PresentationFormat>
  <Paragraphs>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Collection Development Resources</vt:lpstr>
      <vt:lpstr>Print Resources</vt:lpstr>
      <vt:lpstr>Journal Alerts!</vt:lpstr>
      <vt:lpstr>Journal Alerts!</vt:lpstr>
      <vt:lpstr>Awards</vt:lpstr>
      <vt:lpstr>Curated Lists</vt:lpstr>
      <vt:lpstr>Curated Lists</vt:lpstr>
      <vt:lpstr>Ally Watkins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Development Resources</dc:title>
  <dc:creator>Allison Watkins</dc:creator>
  <cp:lastModifiedBy>Allison Watkins</cp:lastModifiedBy>
  <cp:revision>21</cp:revision>
  <dcterms:created xsi:type="dcterms:W3CDTF">2016-02-10T15:29:42Z</dcterms:created>
  <dcterms:modified xsi:type="dcterms:W3CDTF">2016-02-19T21:12:33Z</dcterms:modified>
</cp:coreProperties>
</file>